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handoutMasterIdLst>
    <p:handoutMasterId r:id="rId25"/>
  </p:handoutMasterIdLst>
  <p:sldIdLst>
    <p:sldId id="273" r:id="rId2"/>
    <p:sldId id="275" r:id="rId3"/>
    <p:sldId id="295" r:id="rId4"/>
    <p:sldId id="276" r:id="rId5"/>
    <p:sldId id="278" r:id="rId6"/>
    <p:sldId id="279" r:id="rId7"/>
    <p:sldId id="280" r:id="rId8"/>
    <p:sldId id="282" r:id="rId9"/>
    <p:sldId id="300" r:id="rId10"/>
    <p:sldId id="274" r:id="rId11"/>
    <p:sldId id="281" r:id="rId12"/>
    <p:sldId id="287" r:id="rId13"/>
    <p:sldId id="288" r:id="rId14"/>
    <p:sldId id="291" r:id="rId15"/>
    <p:sldId id="297" r:id="rId16"/>
    <p:sldId id="292" r:id="rId17"/>
    <p:sldId id="285" r:id="rId18"/>
    <p:sldId id="284" r:id="rId19"/>
    <p:sldId id="298" r:id="rId20"/>
    <p:sldId id="299" r:id="rId21"/>
    <p:sldId id="293" r:id="rId22"/>
    <p:sldId id="294" r:id="rId23"/>
    <p:sldId id="301" r:id="rId24"/>
  </p:sldIdLst>
  <p:sldSz cx="12192000" cy="6858000"/>
  <p:notesSz cx="6797675" cy="9926638"/>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94"/>
  </p:normalViewPr>
  <p:slideViewPr>
    <p:cSldViewPr snapToGrid="0">
      <p:cViewPr varScale="1">
        <p:scale>
          <a:sx n="59" d="100"/>
          <a:sy n="59" d="100"/>
        </p:scale>
        <p:origin x="94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bg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a:alpha val="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CBF68F-79A4-42E6-84F0-5F6921B0A78F}" type="doc">
      <dgm:prSet loTypeId="urn:microsoft.com/office/officeart/2018/2/layout/IconLabelList" loCatId="icon" qsTypeId="urn:microsoft.com/office/officeart/2005/8/quickstyle/simple1" qsCatId="simple" csTypeId="urn:microsoft.com/office/officeart/2018/5/colors/Iconchunking_neutralbg_accent0_3" csCatId="mainScheme" phldr="1"/>
      <dgm:spPr/>
      <dgm:t>
        <a:bodyPr/>
        <a:lstStyle/>
        <a:p>
          <a:endParaRPr lang="en-US"/>
        </a:p>
      </dgm:t>
    </dgm:pt>
    <dgm:pt modelId="{C429E0CE-C4D2-4600-86E7-911E289E4556}">
      <dgm:prSet/>
      <dgm:spPr/>
      <dgm:t>
        <a:bodyPr/>
        <a:lstStyle/>
        <a:p>
          <a:pPr>
            <a:lnSpc>
              <a:spcPct val="100000"/>
            </a:lnSpc>
          </a:pPr>
          <a:r>
            <a:rPr lang="en-GB"/>
            <a:t>We are so pleased that your child is going to be joining us in September. </a:t>
          </a:r>
          <a:endParaRPr lang="en-US"/>
        </a:p>
      </dgm:t>
    </dgm:pt>
    <dgm:pt modelId="{209969B7-6EA3-4CBD-9298-165D07EB0857}" type="parTrans" cxnId="{D819F5F2-69E8-4C7C-9C5C-615CE2B23C2C}">
      <dgm:prSet/>
      <dgm:spPr/>
      <dgm:t>
        <a:bodyPr/>
        <a:lstStyle/>
        <a:p>
          <a:endParaRPr lang="en-US"/>
        </a:p>
      </dgm:t>
    </dgm:pt>
    <dgm:pt modelId="{2CBA504F-061D-4154-80A1-4DCA1EAC09DA}" type="sibTrans" cxnId="{D819F5F2-69E8-4C7C-9C5C-615CE2B23C2C}">
      <dgm:prSet/>
      <dgm:spPr/>
      <dgm:t>
        <a:bodyPr/>
        <a:lstStyle/>
        <a:p>
          <a:endParaRPr lang="en-US"/>
        </a:p>
      </dgm:t>
    </dgm:pt>
    <dgm:pt modelId="{8C8673BB-6808-48F7-AC88-9BD564BCD2B4}">
      <dgm:prSet/>
      <dgm:spPr/>
      <dgm:t>
        <a:bodyPr/>
        <a:lstStyle/>
        <a:p>
          <a:pPr>
            <a:lnSpc>
              <a:spcPct val="100000"/>
            </a:lnSpc>
          </a:pPr>
          <a:r>
            <a:rPr lang="en-GB"/>
            <a:t>This PowerPoint has been created to give you some information that will support the transition into school and answer some of your questions. </a:t>
          </a:r>
          <a:endParaRPr lang="en-US"/>
        </a:p>
      </dgm:t>
    </dgm:pt>
    <dgm:pt modelId="{49D3AA28-70F6-471A-B4A1-0BAF484E6084}" type="parTrans" cxnId="{CE481DDE-D173-4B68-85F4-AEE4D0109FDF}">
      <dgm:prSet/>
      <dgm:spPr/>
      <dgm:t>
        <a:bodyPr/>
        <a:lstStyle/>
        <a:p>
          <a:endParaRPr lang="en-US"/>
        </a:p>
      </dgm:t>
    </dgm:pt>
    <dgm:pt modelId="{C1D6768D-2377-4A12-B325-38FB37A6B651}" type="sibTrans" cxnId="{CE481DDE-D173-4B68-85F4-AEE4D0109FDF}">
      <dgm:prSet/>
      <dgm:spPr/>
      <dgm:t>
        <a:bodyPr/>
        <a:lstStyle/>
        <a:p>
          <a:endParaRPr lang="en-US"/>
        </a:p>
      </dgm:t>
    </dgm:pt>
    <dgm:pt modelId="{A70F2198-2936-4CF6-9F21-DD58AA2E50CE}">
      <dgm:prSet/>
      <dgm:spPr/>
      <dgm:t>
        <a:bodyPr/>
        <a:lstStyle/>
        <a:p>
          <a:pPr>
            <a:lnSpc>
              <a:spcPct val="100000"/>
            </a:lnSpc>
          </a:pPr>
          <a:r>
            <a:rPr lang="en-GB"/>
            <a:t>If you have any questions, please do not hesitate to contact the school and we will be happy to speak to you.</a:t>
          </a:r>
          <a:endParaRPr lang="en-US"/>
        </a:p>
      </dgm:t>
    </dgm:pt>
    <dgm:pt modelId="{493670DD-C973-4A07-B06E-FCA5FE2243E9}" type="parTrans" cxnId="{3F0A81F0-A550-414D-A64A-43D80687B4E2}">
      <dgm:prSet/>
      <dgm:spPr/>
      <dgm:t>
        <a:bodyPr/>
        <a:lstStyle/>
        <a:p>
          <a:endParaRPr lang="en-US"/>
        </a:p>
      </dgm:t>
    </dgm:pt>
    <dgm:pt modelId="{9A518C69-312E-4692-9297-713807BD4E8E}" type="sibTrans" cxnId="{3F0A81F0-A550-414D-A64A-43D80687B4E2}">
      <dgm:prSet/>
      <dgm:spPr/>
      <dgm:t>
        <a:bodyPr/>
        <a:lstStyle/>
        <a:p>
          <a:endParaRPr lang="en-US"/>
        </a:p>
      </dgm:t>
    </dgm:pt>
    <dgm:pt modelId="{1D808567-14F3-4AD1-A306-26B5F0321CB4}">
      <dgm:prSet/>
      <dgm:spPr/>
      <dgm:t>
        <a:bodyPr/>
        <a:lstStyle/>
        <a:p>
          <a:pPr>
            <a:lnSpc>
              <a:spcPct val="100000"/>
            </a:lnSpc>
          </a:pPr>
          <a:r>
            <a:rPr lang="en-GB"/>
            <a:t>You have your own page on our school website where you can find extra information too. </a:t>
          </a:r>
          <a:endParaRPr lang="en-US"/>
        </a:p>
      </dgm:t>
    </dgm:pt>
    <dgm:pt modelId="{E790EC1B-B599-4D53-86BF-2E8686AC2729}" type="parTrans" cxnId="{10A806B9-69D4-4021-8D38-4454005784A1}">
      <dgm:prSet/>
      <dgm:spPr/>
      <dgm:t>
        <a:bodyPr/>
        <a:lstStyle/>
        <a:p>
          <a:endParaRPr lang="en-US"/>
        </a:p>
      </dgm:t>
    </dgm:pt>
    <dgm:pt modelId="{0A58EB8B-D57E-4B92-BEE6-017D9911363E}" type="sibTrans" cxnId="{10A806B9-69D4-4021-8D38-4454005784A1}">
      <dgm:prSet/>
      <dgm:spPr/>
      <dgm:t>
        <a:bodyPr/>
        <a:lstStyle/>
        <a:p>
          <a:endParaRPr lang="en-US"/>
        </a:p>
      </dgm:t>
    </dgm:pt>
    <dgm:pt modelId="{5FC3CEB4-A957-438C-A131-D12BFC98A59F}" type="pres">
      <dgm:prSet presAssocID="{18CBF68F-79A4-42E6-84F0-5F6921B0A78F}" presName="root" presStyleCnt="0">
        <dgm:presLayoutVars>
          <dgm:dir/>
          <dgm:resizeHandles val="exact"/>
        </dgm:presLayoutVars>
      </dgm:prSet>
      <dgm:spPr/>
    </dgm:pt>
    <dgm:pt modelId="{65B5F8AF-9A1E-4578-8383-395CF96CD0BA}" type="pres">
      <dgm:prSet presAssocID="{C429E0CE-C4D2-4600-86E7-911E289E4556}" presName="compNode" presStyleCnt="0"/>
      <dgm:spPr/>
    </dgm:pt>
    <dgm:pt modelId="{88A9E15F-1856-4051-8BE1-D0A08B8FD38F}" type="pres">
      <dgm:prSet presAssocID="{C429E0CE-C4D2-4600-86E7-911E289E4556}"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arent and Child"/>
        </a:ext>
      </dgm:extLst>
    </dgm:pt>
    <dgm:pt modelId="{B2BB5329-F8D5-4356-9101-7F85BAA7302C}" type="pres">
      <dgm:prSet presAssocID="{C429E0CE-C4D2-4600-86E7-911E289E4556}" presName="spaceRect" presStyleCnt="0"/>
      <dgm:spPr/>
    </dgm:pt>
    <dgm:pt modelId="{7EE99149-2A8D-4307-9ACB-2C3163B82DDF}" type="pres">
      <dgm:prSet presAssocID="{C429E0CE-C4D2-4600-86E7-911E289E4556}" presName="textRect" presStyleLbl="revTx" presStyleIdx="0" presStyleCnt="4">
        <dgm:presLayoutVars>
          <dgm:chMax val="1"/>
          <dgm:chPref val="1"/>
        </dgm:presLayoutVars>
      </dgm:prSet>
      <dgm:spPr/>
    </dgm:pt>
    <dgm:pt modelId="{5787401C-E744-4BF1-98B8-1C3CECAFDD3D}" type="pres">
      <dgm:prSet presAssocID="{2CBA504F-061D-4154-80A1-4DCA1EAC09DA}" presName="sibTrans" presStyleCnt="0"/>
      <dgm:spPr/>
    </dgm:pt>
    <dgm:pt modelId="{8FD4685F-7BAD-470D-810F-9E22EAD28F12}" type="pres">
      <dgm:prSet presAssocID="{8C8673BB-6808-48F7-AC88-9BD564BCD2B4}" presName="compNode" presStyleCnt="0"/>
      <dgm:spPr/>
    </dgm:pt>
    <dgm:pt modelId="{ECC39AC2-6696-49AC-8F1A-9481C68D9C9F}" type="pres">
      <dgm:prSet presAssocID="{8C8673BB-6808-48F7-AC88-9BD564BCD2B4}"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s"/>
        </a:ext>
      </dgm:extLst>
    </dgm:pt>
    <dgm:pt modelId="{4A967D66-819E-447F-831B-CE9BA73329DA}" type="pres">
      <dgm:prSet presAssocID="{8C8673BB-6808-48F7-AC88-9BD564BCD2B4}" presName="spaceRect" presStyleCnt="0"/>
      <dgm:spPr/>
    </dgm:pt>
    <dgm:pt modelId="{51B0B91C-0DAC-43D5-8AC7-B787F9268C7D}" type="pres">
      <dgm:prSet presAssocID="{8C8673BB-6808-48F7-AC88-9BD564BCD2B4}" presName="textRect" presStyleLbl="revTx" presStyleIdx="1" presStyleCnt="4">
        <dgm:presLayoutVars>
          <dgm:chMax val="1"/>
          <dgm:chPref val="1"/>
        </dgm:presLayoutVars>
      </dgm:prSet>
      <dgm:spPr/>
    </dgm:pt>
    <dgm:pt modelId="{5D8CD435-CB6A-4D28-92A3-4E5F9C6106DB}" type="pres">
      <dgm:prSet presAssocID="{C1D6768D-2377-4A12-B325-38FB37A6B651}" presName="sibTrans" presStyleCnt="0"/>
      <dgm:spPr/>
    </dgm:pt>
    <dgm:pt modelId="{132D14DC-34F0-4692-874C-902C68C6B6D4}" type="pres">
      <dgm:prSet presAssocID="{A70F2198-2936-4CF6-9F21-DD58AA2E50CE}" presName="compNode" presStyleCnt="0"/>
      <dgm:spPr/>
    </dgm:pt>
    <dgm:pt modelId="{82ADD49F-1F88-4937-AE9A-AA616AE4E02C}" type="pres">
      <dgm:prSet presAssocID="{A70F2198-2936-4CF6-9F21-DD58AA2E50CE}"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7219E8D1-67A1-4BC7-A77A-9BF69F82CEF9}" type="pres">
      <dgm:prSet presAssocID="{A70F2198-2936-4CF6-9F21-DD58AA2E50CE}" presName="spaceRect" presStyleCnt="0"/>
      <dgm:spPr/>
    </dgm:pt>
    <dgm:pt modelId="{9259B00E-0A3B-4E1C-8F3B-FE54B52349CE}" type="pres">
      <dgm:prSet presAssocID="{A70F2198-2936-4CF6-9F21-DD58AA2E50CE}" presName="textRect" presStyleLbl="revTx" presStyleIdx="2" presStyleCnt="4">
        <dgm:presLayoutVars>
          <dgm:chMax val="1"/>
          <dgm:chPref val="1"/>
        </dgm:presLayoutVars>
      </dgm:prSet>
      <dgm:spPr/>
    </dgm:pt>
    <dgm:pt modelId="{6269C851-098B-438A-94EF-475F118EB11C}" type="pres">
      <dgm:prSet presAssocID="{9A518C69-312E-4692-9297-713807BD4E8E}" presName="sibTrans" presStyleCnt="0"/>
      <dgm:spPr/>
    </dgm:pt>
    <dgm:pt modelId="{27443CE6-71A6-44A5-AE31-B3B9157FDCAE}" type="pres">
      <dgm:prSet presAssocID="{1D808567-14F3-4AD1-A306-26B5F0321CB4}" presName="compNode" presStyleCnt="0"/>
      <dgm:spPr/>
    </dgm:pt>
    <dgm:pt modelId="{C3513C9B-978C-4F91-AFC1-761A249E1DBE}" type="pres">
      <dgm:prSet presAssocID="{1D808567-14F3-4AD1-A306-26B5F0321CB4}" presName="iconRect" presStyleLbl="node1" presStyleIdx="3" presStyleCnt="4"/>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Web Design"/>
        </a:ext>
      </dgm:extLst>
    </dgm:pt>
    <dgm:pt modelId="{128031EB-CA47-4B89-91F7-E7AC9AF92172}" type="pres">
      <dgm:prSet presAssocID="{1D808567-14F3-4AD1-A306-26B5F0321CB4}" presName="spaceRect" presStyleCnt="0"/>
      <dgm:spPr/>
    </dgm:pt>
    <dgm:pt modelId="{11D787CA-7E11-49D0-AC0F-46EAB885F73E}" type="pres">
      <dgm:prSet presAssocID="{1D808567-14F3-4AD1-A306-26B5F0321CB4}" presName="textRect" presStyleLbl="revTx" presStyleIdx="3" presStyleCnt="4">
        <dgm:presLayoutVars>
          <dgm:chMax val="1"/>
          <dgm:chPref val="1"/>
        </dgm:presLayoutVars>
      </dgm:prSet>
      <dgm:spPr/>
    </dgm:pt>
  </dgm:ptLst>
  <dgm:cxnLst>
    <dgm:cxn modelId="{49E07B22-F5D8-4A1E-B584-185EA8D1860D}" type="presOf" srcId="{A70F2198-2936-4CF6-9F21-DD58AA2E50CE}" destId="{9259B00E-0A3B-4E1C-8F3B-FE54B52349CE}" srcOrd="0" destOrd="0" presId="urn:microsoft.com/office/officeart/2018/2/layout/IconLabelList"/>
    <dgm:cxn modelId="{50F982A0-8CA1-4B39-B020-23D602FE0840}" type="presOf" srcId="{8C8673BB-6808-48F7-AC88-9BD564BCD2B4}" destId="{51B0B91C-0DAC-43D5-8AC7-B787F9268C7D}" srcOrd="0" destOrd="0" presId="urn:microsoft.com/office/officeart/2018/2/layout/IconLabelList"/>
    <dgm:cxn modelId="{10A806B9-69D4-4021-8D38-4454005784A1}" srcId="{18CBF68F-79A4-42E6-84F0-5F6921B0A78F}" destId="{1D808567-14F3-4AD1-A306-26B5F0321CB4}" srcOrd="3" destOrd="0" parTransId="{E790EC1B-B599-4D53-86BF-2E8686AC2729}" sibTransId="{0A58EB8B-D57E-4B92-BEE6-017D9911363E}"/>
    <dgm:cxn modelId="{2FC1B1C7-8378-4C43-B786-A5D8275EE117}" type="presOf" srcId="{18CBF68F-79A4-42E6-84F0-5F6921B0A78F}" destId="{5FC3CEB4-A957-438C-A131-D12BFC98A59F}" srcOrd="0" destOrd="0" presId="urn:microsoft.com/office/officeart/2018/2/layout/IconLabelList"/>
    <dgm:cxn modelId="{CE481DDE-D173-4B68-85F4-AEE4D0109FDF}" srcId="{18CBF68F-79A4-42E6-84F0-5F6921B0A78F}" destId="{8C8673BB-6808-48F7-AC88-9BD564BCD2B4}" srcOrd="1" destOrd="0" parTransId="{49D3AA28-70F6-471A-B4A1-0BAF484E6084}" sibTransId="{C1D6768D-2377-4A12-B325-38FB37A6B651}"/>
    <dgm:cxn modelId="{9649A7E6-AF19-44ED-ABB9-64BB7F896975}" type="presOf" srcId="{C429E0CE-C4D2-4600-86E7-911E289E4556}" destId="{7EE99149-2A8D-4307-9ACB-2C3163B82DDF}" srcOrd="0" destOrd="0" presId="urn:microsoft.com/office/officeart/2018/2/layout/IconLabelList"/>
    <dgm:cxn modelId="{3F0A81F0-A550-414D-A64A-43D80687B4E2}" srcId="{18CBF68F-79A4-42E6-84F0-5F6921B0A78F}" destId="{A70F2198-2936-4CF6-9F21-DD58AA2E50CE}" srcOrd="2" destOrd="0" parTransId="{493670DD-C973-4A07-B06E-FCA5FE2243E9}" sibTransId="{9A518C69-312E-4692-9297-713807BD4E8E}"/>
    <dgm:cxn modelId="{D819F5F2-69E8-4C7C-9C5C-615CE2B23C2C}" srcId="{18CBF68F-79A4-42E6-84F0-5F6921B0A78F}" destId="{C429E0CE-C4D2-4600-86E7-911E289E4556}" srcOrd="0" destOrd="0" parTransId="{209969B7-6EA3-4CBD-9298-165D07EB0857}" sibTransId="{2CBA504F-061D-4154-80A1-4DCA1EAC09DA}"/>
    <dgm:cxn modelId="{168062FF-126B-4FAB-A3D5-BDE5255FAF5C}" type="presOf" srcId="{1D808567-14F3-4AD1-A306-26B5F0321CB4}" destId="{11D787CA-7E11-49D0-AC0F-46EAB885F73E}" srcOrd="0" destOrd="0" presId="urn:microsoft.com/office/officeart/2018/2/layout/IconLabelList"/>
    <dgm:cxn modelId="{ADCF346F-B91B-44F6-B4C5-B15C10F4690B}" type="presParOf" srcId="{5FC3CEB4-A957-438C-A131-D12BFC98A59F}" destId="{65B5F8AF-9A1E-4578-8383-395CF96CD0BA}" srcOrd="0" destOrd="0" presId="urn:microsoft.com/office/officeart/2018/2/layout/IconLabelList"/>
    <dgm:cxn modelId="{6F46C529-7370-4DE8-B7C0-64AA7266E506}" type="presParOf" srcId="{65B5F8AF-9A1E-4578-8383-395CF96CD0BA}" destId="{88A9E15F-1856-4051-8BE1-D0A08B8FD38F}" srcOrd="0" destOrd="0" presId="urn:microsoft.com/office/officeart/2018/2/layout/IconLabelList"/>
    <dgm:cxn modelId="{DDE047D1-5A69-4F39-8036-044F9861F5BF}" type="presParOf" srcId="{65B5F8AF-9A1E-4578-8383-395CF96CD0BA}" destId="{B2BB5329-F8D5-4356-9101-7F85BAA7302C}" srcOrd="1" destOrd="0" presId="urn:microsoft.com/office/officeart/2018/2/layout/IconLabelList"/>
    <dgm:cxn modelId="{572845DF-3F86-4DE4-A6D2-A09DF2894ED0}" type="presParOf" srcId="{65B5F8AF-9A1E-4578-8383-395CF96CD0BA}" destId="{7EE99149-2A8D-4307-9ACB-2C3163B82DDF}" srcOrd="2" destOrd="0" presId="urn:microsoft.com/office/officeart/2018/2/layout/IconLabelList"/>
    <dgm:cxn modelId="{834FFE8A-2BFD-4A1F-A623-64FF7067D086}" type="presParOf" srcId="{5FC3CEB4-A957-438C-A131-D12BFC98A59F}" destId="{5787401C-E744-4BF1-98B8-1C3CECAFDD3D}" srcOrd="1" destOrd="0" presId="urn:microsoft.com/office/officeart/2018/2/layout/IconLabelList"/>
    <dgm:cxn modelId="{033370DD-4B9A-4207-B9F2-8C0C10882368}" type="presParOf" srcId="{5FC3CEB4-A957-438C-A131-D12BFC98A59F}" destId="{8FD4685F-7BAD-470D-810F-9E22EAD28F12}" srcOrd="2" destOrd="0" presId="urn:microsoft.com/office/officeart/2018/2/layout/IconLabelList"/>
    <dgm:cxn modelId="{62C7927C-BEBF-4F64-82A8-E3F885B890DC}" type="presParOf" srcId="{8FD4685F-7BAD-470D-810F-9E22EAD28F12}" destId="{ECC39AC2-6696-49AC-8F1A-9481C68D9C9F}" srcOrd="0" destOrd="0" presId="urn:microsoft.com/office/officeart/2018/2/layout/IconLabelList"/>
    <dgm:cxn modelId="{EB4D8708-15A5-4C40-8FC1-370D7A5498AC}" type="presParOf" srcId="{8FD4685F-7BAD-470D-810F-9E22EAD28F12}" destId="{4A967D66-819E-447F-831B-CE9BA73329DA}" srcOrd="1" destOrd="0" presId="urn:microsoft.com/office/officeart/2018/2/layout/IconLabelList"/>
    <dgm:cxn modelId="{1C7B0669-6DBB-4481-9D47-4C92B61CC508}" type="presParOf" srcId="{8FD4685F-7BAD-470D-810F-9E22EAD28F12}" destId="{51B0B91C-0DAC-43D5-8AC7-B787F9268C7D}" srcOrd="2" destOrd="0" presId="urn:microsoft.com/office/officeart/2018/2/layout/IconLabelList"/>
    <dgm:cxn modelId="{77E3D503-F9E5-40AA-A859-24B71BA822C2}" type="presParOf" srcId="{5FC3CEB4-A957-438C-A131-D12BFC98A59F}" destId="{5D8CD435-CB6A-4D28-92A3-4E5F9C6106DB}" srcOrd="3" destOrd="0" presId="urn:microsoft.com/office/officeart/2018/2/layout/IconLabelList"/>
    <dgm:cxn modelId="{199ABE92-90FA-4257-A7D7-5D77B7E1F04A}" type="presParOf" srcId="{5FC3CEB4-A957-438C-A131-D12BFC98A59F}" destId="{132D14DC-34F0-4692-874C-902C68C6B6D4}" srcOrd="4" destOrd="0" presId="urn:microsoft.com/office/officeart/2018/2/layout/IconLabelList"/>
    <dgm:cxn modelId="{D0F05DEF-E621-4132-AE0C-551EDE396A2E}" type="presParOf" srcId="{132D14DC-34F0-4692-874C-902C68C6B6D4}" destId="{82ADD49F-1F88-4937-AE9A-AA616AE4E02C}" srcOrd="0" destOrd="0" presId="urn:microsoft.com/office/officeart/2018/2/layout/IconLabelList"/>
    <dgm:cxn modelId="{FA3F8F17-B5BA-477F-BE93-1D2953884C06}" type="presParOf" srcId="{132D14DC-34F0-4692-874C-902C68C6B6D4}" destId="{7219E8D1-67A1-4BC7-A77A-9BF69F82CEF9}" srcOrd="1" destOrd="0" presId="urn:microsoft.com/office/officeart/2018/2/layout/IconLabelList"/>
    <dgm:cxn modelId="{55439798-0A7D-4885-A06F-01D8B8EBA352}" type="presParOf" srcId="{132D14DC-34F0-4692-874C-902C68C6B6D4}" destId="{9259B00E-0A3B-4E1C-8F3B-FE54B52349CE}" srcOrd="2" destOrd="0" presId="urn:microsoft.com/office/officeart/2018/2/layout/IconLabelList"/>
    <dgm:cxn modelId="{E821867B-AD97-4C6B-8DE7-9BE2FE1CC31E}" type="presParOf" srcId="{5FC3CEB4-A957-438C-A131-D12BFC98A59F}" destId="{6269C851-098B-438A-94EF-475F118EB11C}" srcOrd="5" destOrd="0" presId="urn:microsoft.com/office/officeart/2018/2/layout/IconLabelList"/>
    <dgm:cxn modelId="{D46453D2-1830-479C-B3DA-1482E90D9082}" type="presParOf" srcId="{5FC3CEB4-A957-438C-A131-D12BFC98A59F}" destId="{27443CE6-71A6-44A5-AE31-B3B9157FDCAE}" srcOrd="6" destOrd="0" presId="urn:microsoft.com/office/officeart/2018/2/layout/IconLabelList"/>
    <dgm:cxn modelId="{D2A9FB9F-FA0A-469A-8865-78FA1775F26A}" type="presParOf" srcId="{27443CE6-71A6-44A5-AE31-B3B9157FDCAE}" destId="{C3513C9B-978C-4F91-AFC1-761A249E1DBE}" srcOrd="0" destOrd="0" presId="urn:microsoft.com/office/officeart/2018/2/layout/IconLabelList"/>
    <dgm:cxn modelId="{C6F2A800-37EE-4423-85ED-6599965ACD22}" type="presParOf" srcId="{27443CE6-71A6-44A5-AE31-B3B9157FDCAE}" destId="{128031EB-CA47-4B89-91F7-E7AC9AF92172}" srcOrd="1" destOrd="0" presId="urn:microsoft.com/office/officeart/2018/2/layout/IconLabelList"/>
    <dgm:cxn modelId="{7EC00056-312C-4750-B4E4-711A76D977EF}" type="presParOf" srcId="{27443CE6-71A6-44A5-AE31-B3B9157FDCAE}" destId="{11D787CA-7E11-49D0-AC0F-46EAB885F73E}"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A9E15F-1856-4051-8BE1-D0A08B8FD38F}">
      <dsp:nvSpPr>
        <dsp:cNvPr id="0" name=""/>
        <dsp:cNvSpPr/>
      </dsp:nvSpPr>
      <dsp:spPr>
        <a:xfrm>
          <a:off x="876554" y="299686"/>
          <a:ext cx="761748" cy="761748"/>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EE99149-2A8D-4307-9ACB-2C3163B82DDF}">
      <dsp:nvSpPr>
        <dsp:cNvPr id="0" name=""/>
        <dsp:cNvSpPr/>
      </dsp:nvSpPr>
      <dsp:spPr>
        <a:xfrm>
          <a:off x="411041" y="1367758"/>
          <a:ext cx="1692773" cy="9733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We are so pleased that your child is going to be joining us in September. </a:t>
          </a:r>
          <a:endParaRPr lang="en-US" sz="1100" kern="1200"/>
        </a:p>
      </dsp:txBody>
      <dsp:txXfrm>
        <a:off x="411041" y="1367758"/>
        <a:ext cx="1692773" cy="973344"/>
      </dsp:txXfrm>
    </dsp:sp>
    <dsp:sp modelId="{ECC39AC2-6696-49AC-8F1A-9481C68D9C9F}">
      <dsp:nvSpPr>
        <dsp:cNvPr id="0" name=""/>
        <dsp:cNvSpPr/>
      </dsp:nvSpPr>
      <dsp:spPr>
        <a:xfrm>
          <a:off x="2865563" y="299686"/>
          <a:ext cx="761748" cy="761748"/>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1B0B91C-0DAC-43D5-8AC7-B787F9268C7D}">
      <dsp:nvSpPr>
        <dsp:cNvPr id="0" name=""/>
        <dsp:cNvSpPr/>
      </dsp:nvSpPr>
      <dsp:spPr>
        <a:xfrm>
          <a:off x="2400050" y="1367758"/>
          <a:ext cx="1692773" cy="9733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This PowerPoint has been created to give you some information that will support the transition into school and answer some of your questions. </a:t>
          </a:r>
          <a:endParaRPr lang="en-US" sz="1100" kern="1200"/>
        </a:p>
      </dsp:txBody>
      <dsp:txXfrm>
        <a:off x="2400050" y="1367758"/>
        <a:ext cx="1692773" cy="973344"/>
      </dsp:txXfrm>
    </dsp:sp>
    <dsp:sp modelId="{82ADD49F-1F88-4937-AE9A-AA616AE4E02C}">
      <dsp:nvSpPr>
        <dsp:cNvPr id="0" name=""/>
        <dsp:cNvSpPr/>
      </dsp:nvSpPr>
      <dsp:spPr>
        <a:xfrm>
          <a:off x="4854572" y="299686"/>
          <a:ext cx="761748" cy="761748"/>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59B00E-0A3B-4E1C-8F3B-FE54B52349CE}">
      <dsp:nvSpPr>
        <dsp:cNvPr id="0" name=""/>
        <dsp:cNvSpPr/>
      </dsp:nvSpPr>
      <dsp:spPr>
        <a:xfrm>
          <a:off x="4389059" y="1367758"/>
          <a:ext cx="1692773" cy="9733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If you have any questions, please do not hesitate to contact the school and we will be happy to speak to you.</a:t>
          </a:r>
          <a:endParaRPr lang="en-US" sz="1100" kern="1200"/>
        </a:p>
      </dsp:txBody>
      <dsp:txXfrm>
        <a:off x="4389059" y="1367758"/>
        <a:ext cx="1692773" cy="973344"/>
      </dsp:txXfrm>
    </dsp:sp>
    <dsp:sp modelId="{C3513C9B-978C-4F91-AFC1-761A249E1DBE}">
      <dsp:nvSpPr>
        <dsp:cNvPr id="0" name=""/>
        <dsp:cNvSpPr/>
      </dsp:nvSpPr>
      <dsp:spPr>
        <a:xfrm>
          <a:off x="2865563" y="2764296"/>
          <a:ext cx="761748" cy="761748"/>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1D787CA-7E11-49D0-AC0F-46EAB885F73E}">
      <dsp:nvSpPr>
        <dsp:cNvPr id="0" name=""/>
        <dsp:cNvSpPr/>
      </dsp:nvSpPr>
      <dsp:spPr>
        <a:xfrm>
          <a:off x="2400050" y="3832368"/>
          <a:ext cx="1692773" cy="9733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You have your own page on our school website where you can find extra information too. </a:t>
          </a:r>
          <a:endParaRPr lang="en-US" sz="1100" kern="1200"/>
        </a:p>
      </dsp:txBody>
      <dsp:txXfrm>
        <a:off x="2400050" y="3832368"/>
        <a:ext cx="1692773" cy="973344"/>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3A79380B-6C5C-4252-AFC2-17CB2A850BB2}" type="datetimeFigureOut">
              <a:rPr lang="en-GB" smtClean="0"/>
              <a:t>07/05/2025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EE4C52FA-0DE1-47A1-9B0F-B9C47DFDBCF5}" type="slidenum">
              <a:rPr lang="en-GB" smtClean="0"/>
              <a:t>‹#›</a:t>
            </a:fld>
            <a:endParaRPr lang="en-GB"/>
          </a:p>
        </p:txBody>
      </p:sp>
    </p:spTree>
    <p:extLst>
      <p:ext uri="{BB962C8B-B14F-4D97-AF65-F5344CB8AC3E}">
        <p14:creationId xmlns:p14="http://schemas.microsoft.com/office/powerpoint/2010/main" val="174544367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5/7/2025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076385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5/7/2025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96392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5/7/2025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04768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5/7/2025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61752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5/7/2025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150460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5/7/2025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712270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5/7/2025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1609531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5/7/2025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717281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5/7/2025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543949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5/7/2025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265997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5/7/2025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7568135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5/7/2025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797434324"/>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hyperlink" Target="mailto:admin@mountnessing.essex.sch.uk" TargetMode="External"/><Relationship Id="rId7" Type="http://schemas.openxmlformats.org/officeDocument/2006/relationships/image" Target="../media/image10.png"/><Relationship Id="rId2" Type="http://schemas.openxmlformats.org/officeDocument/2006/relationships/hyperlink" Target="http://www.mountnessing.essex.sch.uk/" TargetMode="External"/><Relationship Id="rId1" Type="http://schemas.openxmlformats.org/officeDocument/2006/relationships/slideLayout" Target="../slideLayouts/slideLayout2.xml"/><Relationship Id="rId6" Type="http://schemas.openxmlformats.org/officeDocument/2006/relationships/hyperlink" Target="mailto:senco@mountnessing.essex.sch.uk" TargetMode="External"/><Relationship Id="rId5" Type="http://schemas.openxmlformats.org/officeDocument/2006/relationships/hyperlink" Target="mailto:ecannon@Mountnessing.essex.sch.uk" TargetMode="External"/><Relationship Id="rId4" Type="http://schemas.openxmlformats.org/officeDocument/2006/relationships/hyperlink" Target="http://www.studybugs.co.uk/"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mountnessing-c-of-e-primary-school.secure-primarysite.net/uniform-information/" TargetMode="Externa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svg"/><Relationship Id="rId7" Type="http://schemas.openxmlformats.org/officeDocument/2006/relationships/image" Target="../media/image24.png"/><Relationship Id="rId12" Type="http://schemas.openxmlformats.org/officeDocument/2006/relationships/image" Target="../media/image28.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3.png"/><Relationship Id="rId11" Type="http://schemas.openxmlformats.org/officeDocument/2006/relationships/image" Target="../media/image27.png"/><Relationship Id="rId5" Type="http://schemas.openxmlformats.org/officeDocument/2006/relationships/image" Target="../media/image22.png"/><Relationship Id="rId10" Type="http://schemas.openxmlformats.org/officeDocument/2006/relationships/image" Target="../media/image26.png"/><Relationship Id="rId4" Type="http://schemas.openxmlformats.org/officeDocument/2006/relationships/image" Target="../media/image21.png"/><Relationship Id="rId9" Type="http://schemas.microsoft.com/office/2007/relationships/hdphoto" Target="../media/hdphoto1.wdp"/></Relationships>
</file>

<file path=ppt/slides/_rels/slide1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jpeg"/></Relationships>
</file>

<file path=ppt/slides/_rels/slide1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5" name="Rectangle 64">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B56636-5217-495C-8032-46A7D1C592F4}"/>
              </a:ext>
            </a:extLst>
          </p:cNvPr>
          <p:cNvSpPr>
            <a:spLocks noGrp="1"/>
          </p:cNvSpPr>
          <p:nvPr>
            <p:ph type="ctrTitle"/>
          </p:nvPr>
        </p:nvSpPr>
        <p:spPr>
          <a:xfrm>
            <a:off x="742950" y="742951"/>
            <a:ext cx="3476625" cy="4962524"/>
          </a:xfrm>
        </p:spPr>
        <p:txBody>
          <a:bodyPr vert="horz" lIns="91440" tIns="45720" rIns="91440" bIns="45720" rtlCol="0" anchor="ctr">
            <a:normAutofit/>
          </a:bodyPr>
          <a:lstStyle/>
          <a:p>
            <a:r>
              <a:rPr lang="en-US" sz="4400" b="1" kern="1200" dirty="0" err="1">
                <a:solidFill>
                  <a:srgbClr val="FFFFFF"/>
                </a:solidFill>
                <a:latin typeface="+mj-lt"/>
                <a:ea typeface="+mj-ea"/>
                <a:cs typeface="+mj-cs"/>
              </a:rPr>
              <a:t>Mountnessing</a:t>
            </a:r>
            <a:r>
              <a:rPr lang="en-US" sz="4400" b="1" kern="1200" dirty="0">
                <a:solidFill>
                  <a:srgbClr val="FFFFFF"/>
                </a:solidFill>
                <a:latin typeface="+mj-lt"/>
                <a:ea typeface="+mj-ea"/>
                <a:cs typeface="+mj-cs"/>
              </a:rPr>
              <a:t> C of E </a:t>
            </a:r>
            <a:br>
              <a:rPr lang="en-US" sz="4400" b="1" kern="1200" dirty="0"/>
            </a:br>
            <a:r>
              <a:rPr lang="en-US" sz="4400" b="1" kern="1200" dirty="0">
                <a:solidFill>
                  <a:srgbClr val="FFFFFF"/>
                </a:solidFill>
                <a:latin typeface="+mj-lt"/>
                <a:ea typeface="+mj-ea"/>
                <a:cs typeface="+mj-cs"/>
              </a:rPr>
              <a:t>Primary School</a:t>
            </a:r>
            <a:br>
              <a:rPr lang="en-US" sz="4400" kern="1200" dirty="0"/>
            </a:br>
            <a:br>
              <a:rPr lang="en-US" sz="4400" kern="1200" dirty="0"/>
            </a:br>
            <a:r>
              <a:rPr lang="en-US" sz="4400" kern="1200" dirty="0">
                <a:solidFill>
                  <a:srgbClr val="FFFFFF"/>
                </a:solidFill>
                <a:latin typeface="+mj-lt"/>
                <a:ea typeface="+mj-ea"/>
                <a:cs typeface="+mj-cs"/>
              </a:rPr>
              <a:t>Starting School </a:t>
            </a:r>
          </a:p>
        </p:txBody>
      </p:sp>
      <p:pic>
        <p:nvPicPr>
          <p:cNvPr id="7" name="Picture 7" descr="A picture containing clock&#10;&#10;Description generated with very high confidence">
            <a:extLst>
              <a:ext uri="{FF2B5EF4-FFF2-40B4-BE49-F238E27FC236}">
                <a16:creationId xmlns:a16="http://schemas.microsoft.com/office/drawing/2014/main" id="{68774581-0E29-42C9-8627-B3F4F6AE08FE}"/>
              </a:ext>
            </a:extLst>
          </p:cNvPr>
          <p:cNvPicPr>
            <a:picLocks noChangeAspect="1"/>
          </p:cNvPicPr>
          <p:nvPr/>
        </p:nvPicPr>
        <p:blipFill rotWithShape="1">
          <a:blip r:embed="rId2"/>
          <a:srcRect t="1268"/>
          <a:stretch/>
        </p:blipFill>
        <p:spPr>
          <a:xfrm>
            <a:off x="5452434" y="492573"/>
            <a:ext cx="5956321" cy="5880796"/>
          </a:xfrm>
          <a:prstGeom prst="rect">
            <a:avLst/>
          </a:prstGeom>
        </p:spPr>
      </p:pic>
    </p:spTree>
    <p:extLst>
      <p:ext uri="{BB962C8B-B14F-4D97-AF65-F5344CB8AC3E}">
        <p14:creationId xmlns:p14="http://schemas.microsoft.com/office/powerpoint/2010/main" val="862096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Freeform: Shape 21">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32" name="Group 23">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25"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33"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txBody>
            <a:bodyPr/>
            <a:lstStyle/>
            <a:p>
              <a:endParaRPr lang="en-GB"/>
            </a:p>
          </p:txBody>
        </p:sp>
        <p:sp>
          <p:nvSpPr>
            <p:cNvPr id="27"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txBody>
            <a:bodyPr/>
            <a:lstStyle/>
            <a:p>
              <a:endParaRPr lang="en-GB"/>
            </a:p>
          </p:txBody>
        </p:sp>
        <p:sp>
          <p:nvSpPr>
            <p:cNvPr id="34"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29"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35"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txBody>
            <a:bodyPr/>
            <a:lstStyle/>
            <a:p>
              <a:endParaRPr lang="en-GB"/>
            </a:p>
          </p:txBody>
        </p:sp>
      </p:grpSp>
      <p:sp>
        <p:nvSpPr>
          <p:cNvPr id="2" name="Title 1">
            <a:extLst>
              <a:ext uri="{FF2B5EF4-FFF2-40B4-BE49-F238E27FC236}">
                <a16:creationId xmlns:a16="http://schemas.microsoft.com/office/drawing/2014/main" id="{B4135F04-ADCB-4A18-A196-B62462FC2F5A}"/>
              </a:ext>
            </a:extLst>
          </p:cNvPr>
          <p:cNvSpPr>
            <a:spLocks noGrp="1"/>
          </p:cNvSpPr>
          <p:nvPr>
            <p:ph type="title"/>
          </p:nvPr>
        </p:nvSpPr>
        <p:spPr>
          <a:xfrm>
            <a:off x="228632" y="876299"/>
            <a:ext cx="3086660" cy="5105400"/>
          </a:xfrm>
        </p:spPr>
        <p:txBody>
          <a:bodyPr>
            <a:normAutofit fontScale="90000"/>
          </a:bodyPr>
          <a:lstStyle/>
          <a:p>
            <a:pPr algn="ctr"/>
            <a:r>
              <a:rPr lang="en-GB" sz="3700" b="1" dirty="0">
                <a:solidFill>
                  <a:srgbClr val="FFFFFF"/>
                </a:solidFill>
                <a:cs typeface="Arial"/>
              </a:rPr>
              <a:t>Welcome to our school family</a:t>
            </a:r>
            <a:br>
              <a:rPr lang="en-GB" sz="3700" dirty="0">
                <a:solidFill>
                  <a:srgbClr val="FFFFFF"/>
                </a:solidFill>
                <a:cs typeface="Arial"/>
              </a:rPr>
            </a:br>
            <a:br>
              <a:rPr lang="en-GB" sz="3700" dirty="0">
                <a:solidFill>
                  <a:srgbClr val="FFFFFF"/>
                </a:solidFill>
                <a:cs typeface="Arial"/>
              </a:rPr>
            </a:br>
            <a:br>
              <a:rPr lang="en-GB" sz="3700" dirty="0">
                <a:solidFill>
                  <a:srgbClr val="FFFFFF"/>
                </a:solidFill>
                <a:cs typeface="Arial"/>
              </a:rPr>
            </a:br>
            <a:r>
              <a:rPr lang="en-GB" sz="3700" b="1" u="sng" dirty="0">
                <a:solidFill>
                  <a:srgbClr val="FFFFFF"/>
                </a:solidFill>
                <a:cs typeface="Arial"/>
              </a:rPr>
              <a:t>Mrs Obank </a:t>
            </a:r>
            <a:br>
              <a:rPr lang="en-GB" sz="3700" b="1" dirty="0">
                <a:solidFill>
                  <a:srgbClr val="FFFFFF"/>
                </a:solidFill>
                <a:cs typeface="Arial"/>
              </a:rPr>
            </a:br>
            <a:r>
              <a:rPr lang="en-GB" sz="3700" dirty="0">
                <a:solidFill>
                  <a:srgbClr val="FFFFFF"/>
                </a:solidFill>
                <a:cs typeface="Arial"/>
              </a:rPr>
              <a:t>Head Teacher</a:t>
            </a:r>
            <a:br>
              <a:rPr lang="en-GB" sz="3700" dirty="0">
                <a:solidFill>
                  <a:srgbClr val="FFFFFF"/>
                </a:solidFill>
                <a:cs typeface="Arial"/>
              </a:rPr>
            </a:br>
            <a:br>
              <a:rPr lang="en-GB" sz="3700" dirty="0">
                <a:solidFill>
                  <a:srgbClr val="FFFFFF"/>
                </a:solidFill>
                <a:cs typeface="Arial"/>
              </a:rPr>
            </a:br>
            <a:r>
              <a:rPr lang="en-GB" sz="3700" b="1" u="sng" dirty="0">
                <a:solidFill>
                  <a:srgbClr val="FFFFFF"/>
                </a:solidFill>
                <a:cs typeface="Arial"/>
              </a:rPr>
              <a:t>Mrs Cannon</a:t>
            </a:r>
            <a:br>
              <a:rPr lang="en-GB" sz="3700" b="1" dirty="0">
                <a:solidFill>
                  <a:srgbClr val="FFFFFF"/>
                </a:solidFill>
                <a:cs typeface="Arial"/>
              </a:rPr>
            </a:br>
            <a:r>
              <a:rPr lang="en-GB" sz="3700" b="1" dirty="0">
                <a:solidFill>
                  <a:srgbClr val="FFFFFF"/>
                </a:solidFill>
                <a:cs typeface="Arial"/>
              </a:rPr>
              <a:t>Deputy</a:t>
            </a:r>
            <a:r>
              <a:rPr lang="en-GB" sz="3700" dirty="0">
                <a:solidFill>
                  <a:srgbClr val="FFFFFF"/>
                </a:solidFill>
                <a:cs typeface="Arial"/>
              </a:rPr>
              <a:t> Head Teacher</a:t>
            </a:r>
            <a:br>
              <a:rPr lang="en-GB" sz="3700" dirty="0">
                <a:solidFill>
                  <a:srgbClr val="FFFFFF"/>
                </a:solidFill>
                <a:cs typeface="Arial"/>
              </a:rPr>
            </a:br>
            <a:br>
              <a:rPr lang="en-GB" sz="3700" dirty="0">
                <a:solidFill>
                  <a:srgbClr val="FFFFFF"/>
                </a:solidFill>
                <a:cs typeface="Arial"/>
              </a:rPr>
            </a:br>
            <a:r>
              <a:rPr lang="en-GB" sz="3700" b="1" u="sng" dirty="0">
                <a:solidFill>
                  <a:srgbClr val="FFFFFF"/>
                </a:solidFill>
                <a:cs typeface="Arial"/>
              </a:rPr>
              <a:t>Mrs Alice Murray</a:t>
            </a:r>
            <a:br>
              <a:rPr lang="en-GB" sz="3700" dirty="0">
                <a:solidFill>
                  <a:srgbClr val="FFFFFF"/>
                </a:solidFill>
                <a:cs typeface="Arial"/>
              </a:rPr>
            </a:br>
            <a:r>
              <a:rPr lang="en-GB" sz="3700" dirty="0">
                <a:solidFill>
                  <a:srgbClr val="FFFFFF"/>
                </a:solidFill>
                <a:cs typeface="Arial"/>
              </a:rPr>
              <a:t>Inclusion Leader</a:t>
            </a:r>
            <a:endParaRPr lang="en-GB" sz="3700" dirty="0">
              <a:solidFill>
                <a:srgbClr val="FFFFFF"/>
              </a:solidFill>
            </a:endParaRPr>
          </a:p>
        </p:txBody>
      </p:sp>
      <p:graphicFrame>
        <p:nvGraphicFramePr>
          <p:cNvPr id="17" name="Content Placeholder 2">
            <a:extLst>
              <a:ext uri="{FF2B5EF4-FFF2-40B4-BE49-F238E27FC236}">
                <a16:creationId xmlns:a16="http://schemas.microsoft.com/office/drawing/2014/main" id="{027FA1DC-A202-4046-BFB8-DF38D0DDB1F8}"/>
              </a:ext>
            </a:extLst>
          </p:cNvPr>
          <p:cNvGraphicFramePr>
            <a:graphicFrameLocks noGrp="1"/>
          </p:cNvGraphicFramePr>
          <p:nvPr>
            <p:ph idx="1"/>
            <p:extLst>
              <p:ext uri="{D42A27DB-BD31-4B8C-83A1-F6EECF244321}">
                <p14:modId xmlns:p14="http://schemas.microsoft.com/office/powerpoint/2010/main" val="3521390215"/>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304168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Ways to contact us in school or find out information:</a:t>
            </a:r>
          </a:p>
        </p:txBody>
      </p:sp>
      <p:sp>
        <p:nvSpPr>
          <p:cNvPr id="3" name="Content Placeholder 2"/>
          <p:cNvSpPr>
            <a:spLocks noGrp="1"/>
          </p:cNvSpPr>
          <p:nvPr>
            <p:ph idx="1"/>
          </p:nvPr>
        </p:nvSpPr>
        <p:spPr/>
        <p:txBody>
          <a:bodyPr>
            <a:normAutofit lnSpcReduction="10000"/>
          </a:bodyPr>
          <a:lstStyle/>
          <a:p>
            <a:r>
              <a:rPr lang="en-GB" dirty="0"/>
              <a:t>Check the website </a:t>
            </a:r>
            <a:r>
              <a:rPr lang="en-GB" dirty="0">
                <a:hlinkClick r:id="rId2"/>
              </a:rPr>
              <a:t>www.mountnessing.essex.sch.uk</a:t>
            </a:r>
            <a:r>
              <a:rPr lang="en-GB" dirty="0"/>
              <a:t> </a:t>
            </a:r>
          </a:p>
          <a:p>
            <a:r>
              <a:rPr lang="en-GB" dirty="0"/>
              <a:t>Read the weekly newsletter sent by </a:t>
            </a:r>
            <a:r>
              <a:rPr lang="en-GB" dirty="0" err="1"/>
              <a:t>Parentmail</a:t>
            </a:r>
            <a:endParaRPr lang="en-GB" dirty="0"/>
          </a:p>
          <a:p>
            <a:r>
              <a:rPr lang="en-GB" dirty="0"/>
              <a:t>Call the main office 01277 353160</a:t>
            </a:r>
          </a:p>
          <a:p>
            <a:r>
              <a:rPr lang="en-GB" dirty="0"/>
              <a:t>Email the office </a:t>
            </a:r>
            <a:r>
              <a:rPr lang="en-GB" dirty="0">
                <a:hlinkClick r:id="rId3"/>
              </a:rPr>
              <a:t>admin@mountnessing.essex.sch.uk</a:t>
            </a:r>
            <a:endParaRPr lang="en-GB" dirty="0"/>
          </a:p>
          <a:p>
            <a:r>
              <a:rPr lang="en-GB" dirty="0"/>
              <a:t>Use </a:t>
            </a:r>
            <a:r>
              <a:rPr lang="en-GB" dirty="0">
                <a:hlinkClick r:id="rId4"/>
              </a:rPr>
              <a:t>www.studybugs.co.uk</a:t>
            </a:r>
            <a:r>
              <a:rPr lang="en-GB" dirty="0"/>
              <a:t> </a:t>
            </a:r>
          </a:p>
          <a:p>
            <a:r>
              <a:rPr lang="en-GB" dirty="0"/>
              <a:t>Email the teacher directly </a:t>
            </a:r>
          </a:p>
          <a:p>
            <a:pPr marL="0" indent="0">
              <a:buNone/>
            </a:pPr>
            <a:r>
              <a:rPr lang="en-GB" dirty="0">
                <a:hlinkClick r:id="rId5"/>
              </a:rPr>
              <a:t>ecannon@Mountnessing.essex.sch.uk</a:t>
            </a:r>
            <a:r>
              <a:rPr lang="en-GB" dirty="0"/>
              <a:t> </a:t>
            </a:r>
          </a:p>
          <a:p>
            <a:pPr marL="0" indent="0">
              <a:buNone/>
            </a:pPr>
            <a:r>
              <a:rPr lang="en-GB" dirty="0">
                <a:hlinkClick r:id="rId6"/>
              </a:rPr>
              <a:t>senco@mountnessing.essex.sch.uk</a:t>
            </a:r>
            <a:r>
              <a:rPr lang="en-GB" dirty="0"/>
              <a:t> (</a:t>
            </a:r>
            <a:r>
              <a:rPr lang="en-GB"/>
              <a:t>Mrs Murray)</a:t>
            </a:r>
            <a:endParaRPr lang="en-GB" dirty="0"/>
          </a:p>
          <a:p>
            <a:r>
              <a:rPr lang="en-GB" dirty="0"/>
              <a:t>Follow us on Twitter @</a:t>
            </a:r>
            <a:r>
              <a:rPr lang="en-GB" dirty="0" err="1"/>
              <a:t>MountnessingSch</a:t>
            </a:r>
            <a:r>
              <a:rPr lang="en-GB" dirty="0"/>
              <a:t> </a:t>
            </a:r>
          </a:p>
          <a:p>
            <a:endParaRPr lang="en-GB" dirty="0"/>
          </a:p>
        </p:txBody>
      </p:sp>
      <p:pic>
        <p:nvPicPr>
          <p:cNvPr id="1026" name="Picture 2" descr="Contact Us Icons Simple Flat Style Stock Vector - Illustration of  information, icons: 13914766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27202" y="135081"/>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51817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00E53-C4C2-48F4-AA7B-91142B8DDED4}"/>
              </a:ext>
            </a:extLst>
          </p:cNvPr>
          <p:cNvSpPr>
            <a:spLocks noGrp="1"/>
          </p:cNvSpPr>
          <p:nvPr>
            <p:ph type="title"/>
          </p:nvPr>
        </p:nvSpPr>
        <p:spPr>
          <a:xfrm>
            <a:off x="1136428" y="627564"/>
            <a:ext cx="7474172" cy="1325563"/>
          </a:xfrm>
        </p:spPr>
        <p:txBody>
          <a:bodyPr>
            <a:normAutofit/>
          </a:bodyPr>
          <a:lstStyle/>
          <a:p>
            <a:r>
              <a:rPr lang="en-GB">
                <a:cs typeface="Arial"/>
              </a:rPr>
              <a:t>Admission Forms</a:t>
            </a:r>
            <a:endParaRPr lang="en-GB"/>
          </a:p>
        </p:txBody>
      </p:sp>
      <p:sp>
        <p:nvSpPr>
          <p:cNvPr id="3" name="Content Placeholder 2">
            <a:extLst>
              <a:ext uri="{FF2B5EF4-FFF2-40B4-BE49-F238E27FC236}">
                <a16:creationId xmlns:a16="http://schemas.microsoft.com/office/drawing/2014/main" id="{633E7A5B-C146-4392-BB78-A5E352B6E072}"/>
              </a:ext>
            </a:extLst>
          </p:cNvPr>
          <p:cNvSpPr>
            <a:spLocks noGrp="1"/>
          </p:cNvSpPr>
          <p:nvPr>
            <p:ph idx="1"/>
          </p:nvPr>
        </p:nvSpPr>
        <p:spPr>
          <a:xfrm>
            <a:off x="1136429" y="2278173"/>
            <a:ext cx="6467867" cy="3450613"/>
          </a:xfrm>
        </p:spPr>
        <p:txBody>
          <a:bodyPr anchor="ctr">
            <a:normAutofit fontScale="92500" lnSpcReduction="10000"/>
          </a:bodyPr>
          <a:lstStyle/>
          <a:p>
            <a:pPr marL="0" indent="0">
              <a:buNone/>
            </a:pPr>
            <a:r>
              <a:rPr lang="en-GB" sz="2200" dirty="0">
                <a:cs typeface="Arial" panose="020B0604020202020204"/>
              </a:rPr>
              <a:t>It is very important that we have received your admissions forms before your child joins us. Please ensure you have got a copy of these from the school office, or downloaded them from the website, and return them to us as soon as possible. </a:t>
            </a:r>
          </a:p>
          <a:p>
            <a:pPr marL="0" indent="0">
              <a:buNone/>
            </a:pPr>
            <a:r>
              <a:rPr lang="en-GB" sz="2200" dirty="0">
                <a:cs typeface="Arial" panose="020B0604020202020204"/>
              </a:rPr>
              <a:t>These forms give us all the information we need about your child. If anything changes (address, phone numbers </a:t>
            </a:r>
            <a:r>
              <a:rPr lang="en-GB" sz="2200" dirty="0" err="1">
                <a:cs typeface="Arial" panose="020B0604020202020204"/>
              </a:rPr>
              <a:t>etc</a:t>
            </a:r>
            <a:r>
              <a:rPr lang="en-GB" sz="2200" dirty="0">
                <a:cs typeface="Arial" panose="020B0604020202020204"/>
              </a:rPr>
              <a:t>) whilst your child is in school with us, you must inform us straight away. </a:t>
            </a:r>
          </a:p>
          <a:p>
            <a:pPr marL="0" indent="0">
              <a:buNone/>
            </a:pPr>
            <a:r>
              <a:rPr lang="en-GB" sz="2200" dirty="0">
                <a:cs typeface="Arial" panose="020B0604020202020204"/>
              </a:rPr>
              <a:t>These forms allow us to know who can and can’t collect your child from school. </a:t>
            </a:r>
          </a:p>
          <a:p>
            <a:pPr marL="0" indent="0">
              <a:buNone/>
            </a:pPr>
            <a:r>
              <a:rPr lang="en-GB" sz="2200" dirty="0">
                <a:cs typeface="Arial" panose="020B0604020202020204"/>
              </a:rPr>
              <a:t>We must have a copy of their birth certificate too. </a:t>
            </a:r>
          </a:p>
        </p:txBody>
      </p:sp>
      <p:sp>
        <p:nvSpPr>
          <p:cNvPr id="34" name="Rectangle 13">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15">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10" descr="A picture containing drawing&#10;&#10;Description generated with very high confidence">
            <a:extLst>
              <a:ext uri="{FF2B5EF4-FFF2-40B4-BE49-F238E27FC236}">
                <a16:creationId xmlns:a16="http://schemas.microsoft.com/office/drawing/2014/main" id="{DEA5F25F-D4E5-4C2F-A136-810DA69DBD38}"/>
              </a:ext>
            </a:extLst>
          </p:cNvPr>
          <p:cNvPicPr>
            <a:picLocks noChangeAspect="1"/>
          </p:cNvPicPr>
          <p:nvPr/>
        </p:nvPicPr>
        <p:blipFill rotWithShape="1">
          <a:blip r:embed="rId2"/>
          <a:srcRect r="1088" b="-3"/>
          <a:stretch/>
        </p:blipFill>
        <p:spPr>
          <a:xfrm>
            <a:off x="9413066" y="2857501"/>
            <a:ext cx="1144839" cy="1142998"/>
          </a:xfrm>
          <a:prstGeom prst="rect">
            <a:avLst/>
          </a:prstGeom>
        </p:spPr>
      </p:pic>
    </p:spTree>
    <p:extLst>
      <p:ext uri="{BB962C8B-B14F-4D97-AF65-F5344CB8AC3E}">
        <p14:creationId xmlns:p14="http://schemas.microsoft.com/office/powerpoint/2010/main" val="7175732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9">
            <a:extLst>
              <a:ext uri="{FF2B5EF4-FFF2-40B4-BE49-F238E27FC236}">
                <a16:creationId xmlns:a16="http://schemas.microsoft.com/office/drawing/2014/main" id="{F4C0B10B-D2C4-4A54-AFAD-3D27DF88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11">
            <a:extLst>
              <a:ext uri="{FF2B5EF4-FFF2-40B4-BE49-F238E27FC236}">
                <a16:creationId xmlns:a16="http://schemas.microsoft.com/office/drawing/2014/main" id="{B6BADB90-C74B-40D6-86DC-503F65FCE8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13"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Rectangle 16">
              <a:extLst>
                <a:ext uri="{FF2B5EF4-FFF2-40B4-BE49-F238E27FC236}">
                  <a16:creationId xmlns:a16="http://schemas.microsoft.com/office/drawing/2014/main" id="{92DF5096-E051-498C-A3ED-CBA77A813AA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3" name="Title 2">
            <a:extLst>
              <a:ext uri="{FF2B5EF4-FFF2-40B4-BE49-F238E27FC236}">
                <a16:creationId xmlns:a16="http://schemas.microsoft.com/office/drawing/2014/main" id="{0347F026-19CE-4EFE-B1D3-A844739345E3}"/>
              </a:ext>
            </a:extLst>
          </p:cNvPr>
          <p:cNvSpPr>
            <a:spLocks noGrp="1"/>
          </p:cNvSpPr>
          <p:nvPr>
            <p:ph type="title"/>
          </p:nvPr>
        </p:nvSpPr>
        <p:spPr>
          <a:xfrm>
            <a:off x="1047280" y="759805"/>
            <a:ext cx="10306520" cy="1325563"/>
          </a:xfrm>
        </p:spPr>
        <p:txBody>
          <a:bodyPr vert="horz" lIns="91440" tIns="45720" rIns="91440" bIns="45720" rtlCol="0" anchor="ctr">
            <a:normAutofit/>
          </a:bodyPr>
          <a:lstStyle/>
          <a:p>
            <a:r>
              <a:rPr lang="en-US" sz="4000" b="1" u="sng">
                <a:solidFill>
                  <a:srgbClr val="FFFFFF"/>
                </a:solidFill>
              </a:rPr>
              <a:t>Consent</a:t>
            </a:r>
          </a:p>
        </p:txBody>
      </p:sp>
      <p:sp>
        <p:nvSpPr>
          <p:cNvPr id="4" name="Text Placeholder 3">
            <a:extLst>
              <a:ext uri="{FF2B5EF4-FFF2-40B4-BE49-F238E27FC236}">
                <a16:creationId xmlns:a16="http://schemas.microsoft.com/office/drawing/2014/main" id="{629DCEA1-AC8C-40BB-A03C-92EBC90D76AD}"/>
              </a:ext>
            </a:extLst>
          </p:cNvPr>
          <p:cNvSpPr>
            <a:spLocks noGrp="1"/>
          </p:cNvSpPr>
          <p:nvPr>
            <p:ph type="body" sz="half" idx="2"/>
          </p:nvPr>
        </p:nvSpPr>
        <p:spPr>
          <a:xfrm>
            <a:off x="1424904" y="2494450"/>
            <a:ext cx="4053545" cy="3563159"/>
          </a:xfrm>
        </p:spPr>
        <p:txBody>
          <a:bodyPr vert="horz" lIns="91440" tIns="45720" rIns="91440" bIns="45720" rtlCol="0">
            <a:normAutofit/>
          </a:bodyPr>
          <a:lstStyle/>
          <a:p>
            <a:pPr indent="-228600">
              <a:buFont typeface="Arial" panose="020B0604020202020204" pitchFamily="34" charset="0"/>
              <a:buChar char="•"/>
            </a:pPr>
            <a:r>
              <a:rPr lang="en-US" sz="1700"/>
              <a:t>In school, we ask for your consent for many things:</a:t>
            </a:r>
          </a:p>
          <a:p>
            <a:pPr indent="-228600">
              <a:buFont typeface="Arial" panose="020B0604020202020204" pitchFamily="34" charset="0"/>
              <a:buChar char="•"/>
            </a:pPr>
            <a:r>
              <a:rPr lang="en-US" sz="1700"/>
              <a:t>Photographs, </a:t>
            </a:r>
          </a:p>
          <a:p>
            <a:pPr indent="-228600">
              <a:buFont typeface="Arial" panose="020B0604020202020204" pitchFamily="34" charset="0"/>
              <a:buChar char="•"/>
            </a:pPr>
            <a:r>
              <a:rPr lang="en-US" sz="1700"/>
              <a:t>Face paint</a:t>
            </a:r>
          </a:p>
          <a:p>
            <a:pPr indent="-228600">
              <a:buFont typeface="Arial" panose="020B0604020202020204" pitchFamily="34" charset="0"/>
              <a:buChar char="•"/>
            </a:pPr>
            <a:r>
              <a:rPr lang="en-US" sz="1700"/>
              <a:t>Food tasting</a:t>
            </a:r>
          </a:p>
          <a:p>
            <a:pPr indent="-228600">
              <a:buFont typeface="Arial" panose="020B0604020202020204" pitchFamily="34" charset="0"/>
              <a:buChar char="•"/>
            </a:pPr>
            <a:r>
              <a:rPr lang="en-US" sz="1700"/>
              <a:t>Short walks in the local area</a:t>
            </a:r>
          </a:p>
          <a:p>
            <a:pPr indent="-228600">
              <a:buFont typeface="Arial" panose="020B0604020202020204" pitchFamily="34" charset="0"/>
              <a:buChar char="•"/>
            </a:pPr>
            <a:r>
              <a:rPr lang="en-US" sz="1700"/>
              <a:t>Travel on our minibus</a:t>
            </a:r>
          </a:p>
          <a:p>
            <a:pPr indent="-228600">
              <a:buFont typeface="Arial" panose="020B0604020202020204" pitchFamily="34" charset="0"/>
              <a:buChar char="•"/>
            </a:pPr>
            <a:r>
              <a:rPr lang="en-US" sz="1700"/>
              <a:t>Tapestry </a:t>
            </a:r>
          </a:p>
          <a:p>
            <a:pPr indent="-228600">
              <a:buFont typeface="Arial" panose="020B0604020202020204" pitchFamily="34" charset="0"/>
              <a:buChar char="•"/>
            </a:pPr>
            <a:r>
              <a:rPr lang="en-US" sz="1700"/>
              <a:t>This consent lasts for the amount of time your child is in school with us. If you wish to change these, you must inform the office. </a:t>
            </a:r>
          </a:p>
        </p:txBody>
      </p:sp>
      <p:pic>
        <p:nvPicPr>
          <p:cNvPr id="5" name="Picture 5" descr="A drawing of a person&#10;&#10;Description generated with high confidence">
            <a:extLst>
              <a:ext uri="{FF2B5EF4-FFF2-40B4-BE49-F238E27FC236}">
                <a16:creationId xmlns:a16="http://schemas.microsoft.com/office/drawing/2014/main" id="{B87D6B77-729E-40CF-BCBF-D9AE18791D43}"/>
              </a:ext>
            </a:extLst>
          </p:cNvPr>
          <p:cNvPicPr>
            <a:picLocks noGrp="1" noChangeAspect="1"/>
          </p:cNvPicPr>
          <p:nvPr>
            <p:ph type="pic" idx="1"/>
          </p:nvPr>
        </p:nvPicPr>
        <p:blipFill rotWithShape="1">
          <a:blip r:embed="rId2"/>
          <a:srcRect t="253" b="814"/>
          <a:stretch/>
        </p:blipFill>
        <p:spPr>
          <a:xfrm>
            <a:off x="6098892" y="2492376"/>
            <a:ext cx="4802404" cy="3563372"/>
          </a:xfrm>
          <a:prstGeom prst="rect">
            <a:avLst/>
          </a:prstGeom>
        </p:spPr>
      </p:pic>
    </p:spTree>
    <p:extLst>
      <p:ext uri="{BB962C8B-B14F-4D97-AF65-F5344CB8AC3E}">
        <p14:creationId xmlns:p14="http://schemas.microsoft.com/office/powerpoint/2010/main" val="32949017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0F92361-9AE8-43BC-ADD7-FB2F4F45105F}"/>
              </a:ext>
            </a:extLst>
          </p:cNvPr>
          <p:cNvSpPr>
            <a:spLocks noGrp="1"/>
          </p:cNvSpPr>
          <p:nvPr>
            <p:ph type="title"/>
          </p:nvPr>
        </p:nvSpPr>
        <p:spPr>
          <a:xfrm>
            <a:off x="7454029" y="125042"/>
            <a:ext cx="4349180" cy="3860183"/>
          </a:xfrm>
        </p:spPr>
        <p:txBody>
          <a:bodyPr vert="horz" lIns="91440" tIns="45720" rIns="91440" bIns="45720" rtlCol="0" anchor="ctr">
            <a:normAutofit/>
          </a:bodyPr>
          <a:lstStyle/>
          <a:p>
            <a:r>
              <a:rPr lang="en-US" sz="4400" dirty="0">
                <a:cs typeface="Calibri Light"/>
              </a:rPr>
              <a:t>Term Dates:</a:t>
            </a:r>
            <a:br>
              <a:rPr lang="en-US" sz="4400" dirty="0">
                <a:cs typeface="Calibri Light"/>
              </a:rPr>
            </a:br>
            <a:r>
              <a:rPr lang="en-US" sz="2000" dirty="0">
                <a:cs typeface="Calibri Light"/>
              </a:rPr>
              <a:t>The stars indicate non-pupil INSET days. </a:t>
            </a:r>
            <a:br>
              <a:rPr lang="en-US" sz="2000" dirty="0">
                <a:cs typeface="Calibri Light"/>
              </a:rPr>
            </a:br>
            <a:br>
              <a:rPr lang="en-US" sz="2000" dirty="0">
                <a:cs typeface="Calibri Light"/>
              </a:rPr>
            </a:br>
            <a:r>
              <a:rPr lang="en-US" sz="2000" b="1" dirty="0">
                <a:cs typeface="Calibri Light"/>
              </a:rPr>
              <a:t>No holiday is </a:t>
            </a:r>
            <a:r>
              <a:rPr lang="en-US" sz="2000" b="1" dirty="0" err="1">
                <a:cs typeface="Calibri Light"/>
              </a:rPr>
              <a:t>authorised</a:t>
            </a:r>
            <a:r>
              <a:rPr lang="en-US" sz="2000" b="1" dirty="0">
                <a:cs typeface="Calibri Light"/>
              </a:rPr>
              <a:t> during term time. </a:t>
            </a:r>
            <a:br>
              <a:rPr lang="en-US" sz="2000" dirty="0">
                <a:cs typeface="Calibri Light"/>
              </a:rPr>
            </a:br>
            <a:br>
              <a:rPr lang="en-US" sz="2000" dirty="0">
                <a:cs typeface="Calibri Light"/>
              </a:rPr>
            </a:br>
            <a:r>
              <a:rPr lang="en-US" sz="2000" dirty="0">
                <a:cs typeface="Calibri Light"/>
              </a:rPr>
              <a:t>Grey/black boxes show school holiday times and bank holidays.</a:t>
            </a:r>
            <a:br>
              <a:rPr lang="en-US" sz="2000" dirty="0">
                <a:cs typeface="Calibri Light"/>
              </a:rPr>
            </a:br>
            <a:br>
              <a:rPr lang="en-US" sz="2000" dirty="0">
                <a:cs typeface="Calibri Light"/>
              </a:rPr>
            </a:br>
            <a:endParaRPr lang="en-US" sz="2000" dirty="0">
              <a:cs typeface="Calibri Light"/>
            </a:endParaRPr>
          </a:p>
        </p:txBody>
      </p:sp>
      <p:pic>
        <p:nvPicPr>
          <p:cNvPr id="5" name="Picture 4">
            <a:extLst>
              <a:ext uri="{FF2B5EF4-FFF2-40B4-BE49-F238E27FC236}">
                <a16:creationId xmlns:a16="http://schemas.microsoft.com/office/drawing/2014/main" id="{18CAD536-BEBC-9B42-E552-C4E73ED49B7A}"/>
              </a:ext>
            </a:extLst>
          </p:cNvPr>
          <p:cNvPicPr>
            <a:picLocks noChangeAspect="1"/>
          </p:cNvPicPr>
          <p:nvPr/>
        </p:nvPicPr>
        <p:blipFill>
          <a:blip r:embed="rId2"/>
          <a:stretch>
            <a:fillRect/>
          </a:stretch>
        </p:blipFill>
        <p:spPr>
          <a:xfrm>
            <a:off x="375966" y="125042"/>
            <a:ext cx="7078063" cy="6133278"/>
          </a:xfrm>
          <a:prstGeom prst="rect">
            <a:avLst/>
          </a:prstGeom>
        </p:spPr>
      </p:pic>
    </p:spTree>
    <p:extLst>
      <p:ext uri="{BB962C8B-B14F-4D97-AF65-F5344CB8AC3E}">
        <p14:creationId xmlns:p14="http://schemas.microsoft.com/office/powerpoint/2010/main" val="21584966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0">
            <a:extLst>
              <a:ext uri="{FF2B5EF4-FFF2-40B4-BE49-F238E27FC236}">
                <a16:creationId xmlns:a16="http://schemas.microsoft.com/office/drawing/2014/main" id="{F4C0B10B-D2C4-4A54-AFAD-3D27DF88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12">
            <a:extLst>
              <a:ext uri="{FF2B5EF4-FFF2-40B4-BE49-F238E27FC236}">
                <a16:creationId xmlns:a16="http://schemas.microsoft.com/office/drawing/2014/main" id="{B6BADB90-C74B-40D6-86DC-503F65FCE8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24"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Rectangle 17">
              <a:extLst>
                <a:ext uri="{FF2B5EF4-FFF2-40B4-BE49-F238E27FC236}">
                  <a16:creationId xmlns:a16="http://schemas.microsoft.com/office/drawing/2014/main" id="{92DF5096-E051-498C-A3ED-CBA77A813AA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EF5ADA69-C02F-4324-8224-5C9B5D550C86}"/>
              </a:ext>
            </a:extLst>
          </p:cNvPr>
          <p:cNvSpPr>
            <a:spLocks noGrp="1"/>
          </p:cNvSpPr>
          <p:nvPr>
            <p:ph type="title"/>
          </p:nvPr>
        </p:nvSpPr>
        <p:spPr>
          <a:xfrm>
            <a:off x="1047280" y="759805"/>
            <a:ext cx="10306520" cy="1325563"/>
          </a:xfrm>
        </p:spPr>
        <p:txBody>
          <a:bodyPr vert="horz" lIns="91440" tIns="45720" rIns="91440" bIns="45720" rtlCol="0" anchor="ctr">
            <a:normAutofit/>
          </a:bodyPr>
          <a:lstStyle/>
          <a:p>
            <a:r>
              <a:rPr lang="en-US" sz="4000" b="1" u="sng">
                <a:solidFill>
                  <a:srgbClr val="FFFFFF"/>
                </a:solidFill>
              </a:rPr>
              <a:t>Attendance</a:t>
            </a:r>
            <a:endParaRPr lang="en-US" sz="4000" b="1">
              <a:solidFill>
                <a:srgbClr val="FFFFFF"/>
              </a:solidFill>
            </a:endParaRPr>
          </a:p>
        </p:txBody>
      </p:sp>
      <p:sp>
        <p:nvSpPr>
          <p:cNvPr id="6" name="Content Placeholder 5">
            <a:extLst>
              <a:ext uri="{FF2B5EF4-FFF2-40B4-BE49-F238E27FC236}">
                <a16:creationId xmlns:a16="http://schemas.microsoft.com/office/drawing/2014/main" id="{2C374819-3568-46C4-8A22-029073E73252}"/>
              </a:ext>
            </a:extLst>
          </p:cNvPr>
          <p:cNvSpPr>
            <a:spLocks noGrp="1"/>
          </p:cNvSpPr>
          <p:nvPr>
            <p:ph sz="half" idx="2"/>
          </p:nvPr>
        </p:nvSpPr>
        <p:spPr>
          <a:xfrm>
            <a:off x="1174120" y="2262957"/>
            <a:ext cx="7554884" cy="3804297"/>
          </a:xfrm>
        </p:spPr>
        <p:txBody>
          <a:bodyPr vert="horz" lIns="91440" tIns="45720" rIns="91440" bIns="45720" rtlCol="0" anchor="t">
            <a:noAutofit/>
          </a:bodyPr>
          <a:lstStyle/>
          <a:p>
            <a:r>
              <a:rPr lang="en-US" sz="1800" dirty="0"/>
              <a:t>Attendance is vital for all children to learn, build good relationships with children and staff and feel part of the community. </a:t>
            </a:r>
            <a:endParaRPr lang="en-US" sz="1800" dirty="0">
              <a:cs typeface="Calibri"/>
            </a:endParaRPr>
          </a:p>
          <a:p>
            <a:r>
              <a:rPr lang="en-US" sz="1800" dirty="0"/>
              <a:t>We take attendance and punctuality very seriously in school and monitor it robustly. </a:t>
            </a:r>
            <a:endParaRPr lang="en-US" sz="1800" dirty="0">
              <a:cs typeface="Calibri"/>
            </a:endParaRPr>
          </a:p>
          <a:p>
            <a:r>
              <a:rPr lang="en-US" sz="1800" dirty="0"/>
              <a:t>We use </a:t>
            </a:r>
            <a:r>
              <a:rPr lang="en-US" sz="1800" dirty="0" err="1"/>
              <a:t>Studybugs</a:t>
            </a:r>
            <a:r>
              <a:rPr lang="en-US" sz="1800" dirty="0"/>
              <a:t> as our tool for taking registers and notifying school of absence. You must register with this website when your child starts school. </a:t>
            </a:r>
            <a:endParaRPr lang="en-US" sz="1800" dirty="0">
              <a:cs typeface="Calibri"/>
            </a:endParaRPr>
          </a:p>
          <a:p>
            <a:r>
              <a:rPr lang="en-US" sz="1800" dirty="0"/>
              <a:t>Our attendance target is 96% for all pupils. </a:t>
            </a:r>
            <a:endParaRPr lang="en-US" sz="1800" dirty="0">
              <a:cs typeface="Calibri"/>
            </a:endParaRPr>
          </a:p>
          <a:p>
            <a:r>
              <a:rPr lang="en-US" sz="1800" dirty="0"/>
              <a:t>You will be notified if your child's attendance falls below this and you may be invited in for a meeting to discuss it.</a:t>
            </a:r>
            <a:endParaRPr lang="en-US" sz="1800" dirty="0">
              <a:cs typeface="Calibri"/>
            </a:endParaRPr>
          </a:p>
          <a:p>
            <a:r>
              <a:rPr lang="en-US" sz="1800" dirty="0"/>
              <a:t>Attendance below 90% is classed as persistent absenteeism and an attendance contract will be put in place. </a:t>
            </a:r>
            <a:endParaRPr lang="en-US" sz="1800" dirty="0">
              <a:cs typeface="Calibri"/>
            </a:endParaRPr>
          </a:p>
          <a:p>
            <a:r>
              <a:rPr lang="en-US" sz="1800" dirty="0"/>
              <a:t>Leave of absence for exceptional circumstances will be considered after a form has been completed.</a:t>
            </a:r>
            <a:endParaRPr lang="en-US" sz="1800" dirty="0">
              <a:cs typeface="Calibri"/>
            </a:endParaRPr>
          </a:p>
          <a:p>
            <a:r>
              <a:rPr lang="en-US" sz="1800" dirty="0"/>
              <a:t>No holiday is </a:t>
            </a:r>
            <a:r>
              <a:rPr lang="en-US" sz="1800" dirty="0" err="1"/>
              <a:t>authorised</a:t>
            </a:r>
            <a:r>
              <a:rPr lang="en-US" sz="1800" dirty="0"/>
              <a:t> during term time. </a:t>
            </a:r>
            <a:endParaRPr lang="en-US" sz="1800" dirty="0">
              <a:cs typeface="Calibri"/>
            </a:endParaRPr>
          </a:p>
          <a:p>
            <a:endParaRPr lang="en-US" sz="1100" dirty="0"/>
          </a:p>
        </p:txBody>
      </p:sp>
      <p:pic>
        <p:nvPicPr>
          <p:cNvPr id="5" name="Picture 5" descr="A close up of a logo&#10;&#10;Description generated with very high confidence">
            <a:extLst>
              <a:ext uri="{FF2B5EF4-FFF2-40B4-BE49-F238E27FC236}">
                <a16:creationId xmlns:a16="http://schemas.microsoft.com/office/drawing/2014/main" id="{7D0C3EFA-9789-4459-9B5B-36F5FFBA76D5}"/>
              </a:ext>
            </a:extLst>
          </p:cNvPr>
          <p:cNvPicPr>
            <a:picLocks noGrp="1" noChangeAspect="1"/>
          </p:cNvPicPr>
          <p:nvPr>
            <p:ph sz="half" idx="1"/>
          </p:nvPr>
        </p:nvPicPr>
        <p:blipFill rotWithShape="1">
          <a:blip r:embed="rId2"/>
          <a:srcRect t="736"/>
          <a:stretch/>
        </p:blipFill>
        <p:spPr>
          <a:xfrm>
            <a:off x="8732132" y="2714224"/>
            <a:ext cx="3114430" cy="2309449"/>
          </a:xfrm>
          <a:prstGeom prst="rect">
            <a:avLst/>
          </a:prstGeom>
        </p:spPr>
      </p:pic>
    </p:spTree>
    <p:extLst>
      <p:ext uri="{BB962C8B-B14F-4D97-AF65-F5344CB8AC3E}">
        <p14:creationId xmlns:p14="http://schemas.microsoft.com/office/powerpoint/2010/main" val="964660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4C0B10B-D2C4-4A54-AFAD-3D27DF88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B6BADB90-C74B-40D6-86DC-503F65FCE8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13"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Rectangle 16">
              <a:extLst>
                <a:ext uri="{FF2B5EF4-FFF2-40B4-BE49-F238E27FC236}">
                  <a16:creationId xmlns:a16="http://schemas.microsoft.com/office/drawing/2014/main" id="{92DF5096-E051-498C-A3ED-CBA77A813AA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11C1F38B-94EA-4935-BCBE-4A9FF64E2538}"/>
              </a:ext>
            </a:extLst>
          </p:cNvPr>
          <p:cNvSpPr>
            <a:spLocks noGrp="1"/>
          </p:cNvSpPr>
          <p:nvPr>
            <p:ph type="title"/>
          </p:nvPr>
        </p:nvSpPr>
        <p:spPr>
          <a:xfrm>
            <a:off x="1047280" y="759805"/>
            <a:ext cx="10306520" cy="1325563"/>
          </a:xfrm>
        </p:spPr>
        <p:txBody>
          <a:bodyPr vert="horz" lIns="91440" tIns="45720" rIns="91440" bIns="45720" rtlCol="0" anchor="ctr">
            <a:normAutofit/>
          </a:bodyPr>
          <a:lstStyle/>
          <a:p>
            <a:r>
              <a:rPr lang="en-US" sz="4000" b="1" u="sng" dirty="0">
                <a:solidFill>
                  <a:srgbClr val="FFFFFF"/>
                </a:solidFill>
                <a:cs typeface="Calibri Light"/>
              </a:rPr>
              <a:t>Uniform</a:t>
            </a:r>
            <a:endParaRPr lang="en-US" sz="4000" b="1" u="sng" dirty="0">
              <a:solidFill>
                <a:srgbClr val="FFFFFF"/>
              </a:solidFill>
            </a:endParaRPr>
          </a:p>
        </p:txBody>
      </p:sp>
      <p:sp>
        <p:nvSpPr>
          <p:cNvPr id="4" name="Text Placeholder 3">
            <a:extLst>
              <a:ext uri="{FF2B5EF4-FFF2-40B4-BE49-F238E27FC236}">
                <a16:creationId xmlns:a16="http://schemas.microsoft.com/office/drawing/2014/main" id="{109B1141-B5F9-4D4F-8BC7-3BB089F08446}"/>
              </a:ext>
            </a:extLst>
          </p:cNvPr>
          <p:cNvSpPr>
            <a:spLocks noGrp="1"/>
          </p:cNvSpPr>
          <p:nvPr>
            <p:ph type="body" sz="half" idx="2"/>
          </p:nvPr>
        </p:nvSpPr>
        <p:spPr>
          <a:xfrm>
            <a:off x="1125892" y="2417285"/>
            <a:ext cx="6021240" cy="3572804"/>
          </a:xfrm>
        </p:spPr>
        <p:txBody>
          <a:bodyPr vert="horz" lIns="91440" tIns="45720" rIns="91440" bIns="45720" rtlCol="0" anchor="t">
            <a:normAutofit fontScale="85000" lnSpcReduction="10000"/>
          </a:bodyPr>
          <a:lstStyle/>
          <a:p>
            <a:r>
              <a:rPr lang="en-US" sz="2400" dirty="0">
                <a:ea typeface="+mn-lt"/>
                <a:cs typeface="+mn-lt"/>
              </a:rPr>
              <a:t>It is our school policy that all children wear a school uniform when attending school, or when participating in school-</a:t>
            </a:r>
            <a:r>
              <a:rPr lang="en-US" sz="2400" dirty="0" err="1">
                <a:ea typeface="+mn-lt"/>
                <a:cs typeface="+mn-lt"/>
              </a:rPr>
              <a:t>organised</a:t>
            </a:r>
            <a:r>
              <a:rPr lang="en-US" sz="2400" dirty="0">
                <a:ea typeface="+mn-lt"/>
                <a:cs typeface="+mn-lt"/>
              </a:rPr>
              <a:t> events outside normal school hours.</a:t>
            </a:r>
            <a:endParaRPr lang="en-US" dirty="0">
              <a:ea typeface="+mn-lt"/>
              <a:cs typeface="+mn-lt"/>
            </a:endParaRPr>
          </a:p>
          <a:p>
            <a:r>
              <a:rPr lang="en-US" sz="2400" dirty="0">
                <a:ea typeface="+mn-lt"/>
                <a:cs typeface="+mn-lt"/>
              </a:rPr>
              <a:t> We ask children to wear their shirts tucked into their skirts or trousers and to take pride in their appearance.</a:t>
            </a:r>
            <a:endParaRPr lang="en-US" dirty="0">
              <a:ea typeface="+mn-lt"/>
              <a:cs typeface="+mn-lt"/>
            </a:endParaRPr>
          </a:p>
          <a:p>
            <a:r>
              <a:rPr lang="en-US" sz="2400" dirty="0">
                <a:ea typeface="+mn-lt"/>
                <a:cs typeface="+mn-lt"/>
              </a:rPr>
              <a:t> Some items of uniform can be bought from school, while others are readily available, at very competitive prices, at local shops including supermarkets.</a:t>
            </a:r>
            <a:endParaRPr lang="en-US" dirty="0">
              <a:ea typeface="+mn-lt"/>
              <a:cs typeface="+mn-lt"/>
            </a:endParaRPr>
          </a:p>
          <a:p>
            <a:r>
              <a:rPr lang="en-US" sz="2400" dirty="0">
                <a:ea typeface="+mn-lt"/>
                <a:cs typeface="+mn-lt"/>
              </a:rPr>
              <a:t> A complete list of the items needed for school uniform including those for Physical Education is our website.</a:t>
            </a:r>
            <a:endParaRPr lang="en-US" dirty="0">
              <a:ea typeface="+mn-lt"/>
              <a:cs typeface="+mn-lt"/>
            </a:endParaRPr>
          </a:p>
          <a:p>
            <a:r>
              <a:rPr lang="en-US" sz="2400" dirty="0">
                <a:hlinkClick r:id="rId2"/>
              </a:rPr>
              <a:t>https://mountnessing-c-of-e-primary-school.secure-primarysite.net/uniform-information/</a:t>
            </a:r>
            <a:endParaRPr lang="en-US" sz="2400">
              <a:cs typeface="Calibri"/>
            </a:endParaRPr>
          </a:p>
        </p:txBody>
      </p:sp>
      <p:pic>
        <p:nvPicPr>
          <p:cNvPr id="5" name="Picture 5" descr="A group of people posing for the camera&#10;&#10;Description generated with very high confidence">
            <a:extLst>
              <a:ext uri="{FF2B5EF4-FFF2-40B4-BE49-F238E27FC236}">
                <a16:creationId xmlns:a16="http://schemas.microsoft.com/office/drawing/2014/main" id="{2CC73890-437C-4C56-BCCC-7988A1123AE4}"/>
              </a:ext>
            </a:extLst>
          </p:cNvPr>
          <p:cNvPicPr>
            <a:picLocks noGrp="1" noChangeAspect="1"/>
          </p:cNvPicPr>
          <p:nvPr>
            <p:ph type="pic" idx="1"/>
          </p:nvPr>
        </p:nvPicPr>
        <p:blipFill rotWithShape="1">
          <a:blip r:embed="rId3"/>
          <a:srcRect r="54" b="1"/>
          <a:stretch/>
        </p:blipFill>
        <p:spPr>
          <a:xfrm>
            <a:off x="7140613" y="2357338"/>
            <a:ext cx="3992177" cy="2965347"/>
          </a:xfrm>
          <a:prstGeom prst="rect">
            <a:avLst/>
          </a:prstGeom>
        </p:spPr>
      </p:pic>
    </p:spTree>
    <p:extLst>
      <p:ext uri="{BB962C8B-B14F-4D97-AF65-F5344CB8AC3E}">
        <p14:creationId xmlns:p14="http://schemas.microsoft.com/office/powerpoint/2010/main" val="31060946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200" b="1" u="sng" dirty="0"/>
              <a:t>PARKING</a:t>
            </a:r>
          </a:p>
        </p:txBody>
      </p:sp>
      <p:sp>
        <p:nvSpPr>
          <p:cNvPr id="4" name="Text Placeholder 3"/>
          <p:cNvSpPr>
            <a:spLocks noGrp="1"/>
          </p:cNvSpPr>
          <p:nvPr>
            <p:ph type="body" sz="half" idx="2"/>
          </p:nvPr>
        </p:nvSpPr>
        <p:spPr>
          <a:xfrm>
            <a:off x="839788" y="2057400"/>
            <a:ext cx="10712434" cy="3811588"/>
          </a:xfrm>
        </p:spPr>
        <p:txBody>
          <a:bodyPr/>
          <a:lstStyle/>
          <a:p>
            <a:pPr marL="285750" indent="-285750">
              <a:buFont typeface="Arial" panose="020B0604020202020204" pitchFamily="34" charset="0"/>
              <a:buChar char="•"/>
            </a:pPr>
            <a:r>
              <a:rPr lang="en-GB" sz="3200" dirty="0"/>
              <a:t>Only park in actual spaces outside school</a:t>
            </a:r>
          </a:p>
          <a:p>
            <a:pPr marL="285750" indent="-285750">
              <a:buFont typeface="Arial" panose="020B0604020202020204" pitchFamily="34" charset="0"/>
              <a:buChar char="•"/>
            </a:pPr>
            <a:r>
              <a:rPr lang="en-GB" sz="3200" dirty="0"/>
              <a:t>Use the George and Dragon Pub or the Windmill car park</a:t>
            </a:r>
          </a:p>
          <a:p>
            <a:pPr marL="285750" indent="-285750">
              <a:buFont typeface="Arial" panose="020B0604020202020204" pitchFamily="34" charset="0"/>
              <a:buChar char="•"/>
            </a:pPr>
            <a:r>
              <a:rPr lang="en-GB" sz="3200" dirty="0"/>
              <a:t>Please slow down outside school</a:t>
            </a:r>
          </a:p>
          <a:p>
            <a:pPr marL="285750" indent="-285750">
              <a:buFont typeface="Arial" panose="020B0604020202020204" pitchFamily="34" charset="0"/>
              <a:buChar char="•"/>
            </a:pPr>
            <a:r>
              <a:rPr lang="en-GB" sz="3200" dirty="0"/>
              <a:t>Use the crossing carefully</a:t>
            </a:r>
          </a:p>
          <a:p>
            <a:endParaRPr lang="en-GB" dirty="0"/>
          </a:p>
        </p:txBody>
      </p:sp>
      <p:pic>
        <p:nvPicPr>
          <p:cNvPr id="1026" name="Picture 2" descr="Parking at other campuses | Administration and support services | Imperial  College Lond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6884" y="3647629"/>
            <a:ext cx="4416425" cy="2827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69903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E483396D-0DC6-4E88-A01A-EBB2541C4E8A}"/>
              </a:ext>
            </a:extLst>
          </p:cNvPr>
          <p:cNvSpPr>
            <a:spLocks noGrp="1"/>
          </p:cNvSpPr>
          <p:nvPr>
            <p:ph idx="1"/>
          </p:nvPr>
        </p:nvSpPr>
        <p:spPr>
          <a:xfrm>
            <a:off x="8968944" y="2115117"/>
            <a:ext cx="3154680" cy="4399984"/>
          </a:xfrm>
        </p:spPr>
        <p:txBody>
          <a:bodyPr vert="horz" lIns="91440" tIns="45720" rIns="91440" bIns="45720" rtlCol="0" anchor="t">
            <a:normAutofit/>
          </a:bodyPr>
          <a:lstStyle/>
          <a:p>
            <a:pPr marL="344170" indent="-344170"/>
            <a:r>
              <a:rPr lang="en-US" sz="2000" dirty="0">
                <a:latin typeface="Century Gothic"/>
                <a:cs typeface="Arial"/>
              </a:rPr>
              <a:t>Over the summer holiday try to master some of these skills with your child. </a:t>
            </a:r>
          </a:p>
          <a:p>
            <a:pPr marL="344170" indent="-344170"/>
            <a:r>
              <a:rPr lang="en-US" sz="2000" dirty="0">
                <a:latin typeface="Century Gothic"/>
                <a:cs typeface="Arial"/>
              </a:rPr>
              <a:t>This will help them when they start school and allow them to be independent learners.</a:t>
            </a:r>
          </a:p>
          <a:p>
            <a:pPr marL="344170" indent="-344170"/>
            <a:r>
              <a:rPr lang="en-US" sz="2000" dirty="0">
                <a:latin typeface="Century Gothic"/>
                <a:cs typeface="Arial"/>
              </a:rPr>
              <a:t>Don't worry too much if they struggle with some of them – we will help!</a:t>
            </a:r>
          </a:p>
        </p:txBody>
      </p:sp>
      <p:cxnSp>
        <p:nvCxnSpPr>
          <p:cNvPr id="10" name="Straight Connector 1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5FB42"/>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2"/>
          <a:stretch>
            <a:fillRect/>
          </a:stretch>
        </p:blipFill>
        <p:spPr>
          <a:xfrm>
            <a:off x="126656" y="629153"/>
            <a:ext cx="8908702" cy="6228848"/>
          </a:xfrm>
          <a:prstGeom prst="rect">
            <a:avLst/>
          </a:prstGeom>
        </p:spPr>
      </p:pic>
      <p:sp>
        <p:nvSpPr>
          <p:cNvPr id="2" name="Title 1">
            <a:extLst>
              <a:ext uri="{FF2B5EF4-FFF2-40B4-BE49-F238E27FC236}">
                <a16:creationId xmlns:a16="http://schemas.microsoft.com/office/drawing/2014/main" id="{C20D8A32-919F-4AB0-AD05-A4D11428449A}"/>
              </a:ext>
            </a:extLst>
          </p:cNvPr>
          <p:cNvSpPr>
            <a:spLocks noGrp="1"/>
          </p:cNvSpPr>
          <p:nvPr>
            <p:ph type="title"/>
          </p:nvPr>
        </p:nvSpPr>
        <p:spPr>
          <a:xfrm>
            <a:off x="339109" y="117695"/>
            <a:ext cx="4305319" cy="798292"/>
          </a:xfrm>
        </p:spPr>
        <p:txBody>
          <a:bodyPr anchor="b">
            <a:normAutofit/>
          </a:bodyPr>
          <a:lstStyle/>
          <a:p>
            <a:r>
              <a:rPr lang="en-GB" b="1" dirty="0">
                <a:cs typeface="Arial"/>
              </a:rPr>
              <a:t>School Readiness</a:t>
            </a:r>
            <a:endParaRPr lang="en-GB" b="1" dirty="0"/>
          </a:p>
        </p:txBody>
      </p:sp>
    </p:spTree>
    <p:extLst>
      <p:ext uri="{BB962C8B-B14F-4D97-AF65-F5344CB8AC3E}">
        <p14:creationId xmlns:p14="http://schemas.microsoft.com/office/powerpoint/2010/main" val="21015046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F850F1-E8A5-444D-AB75-F7396C41E3A5}"/>
              </a:ext>
            </a:extLst>
          </p:cNvPr>
          <p:cNvSpPr>
            <a:spLocks noGrp="1"/>
          </p:cNvSpPr>
          <p:nvPr>
            <p:ph type="title"/>
          </p:nvPr>
        </p:nvSpPr>
        <p:spPr>
          <a:xfrm>
            <a:off x="686834" y="1153572"/>
            <a:ext cx="3200400" cy="4461163"/>
          </a:xfrm>
        </p:spPr>
        <p:txBody>
          <a:bodyPr>
            <a:normAutofit/>
          </a:bodyPr>
          <a:lstStyle/>
          <a:p>
            <a:r>
              <a:rPr lang="en-GB" dirty="0">
                <a:solidFill>
                  <a:srgbClr val="FFFFFF"/>
                </a:solidFill>
                <a:cs typeface="Calibri Light"/>
              </a:rPr>
              <a:t>Starting School</a:t>
            </a:r>
            <a:endParaRPr lang="en-GB" dirty="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E3327745-ABA0-4DDE-96A2-4EDF0B5AF56E}"/>
              </a:ext>
            </a:extLst>
          </p:cNvPr>
          <p:cNvSpPr>
            <a:spLocks noGrp="1"/>
          </p:cNvSpPr>
          <p:nvPr>
            <p:ph idx="1"/>
          </p:nvPr>
        </p:nvSpPr>
        <p:spPr>
          <a:xfrm>
            <a:off x="4447308" y="1044685"/>
            <a:ext cx="6906491" cy="5132278"/>
          </a:xfrm>
        </p:spPr>
        <p:txBody>
          <a:bodyPr anchor="ctr">
            <a:normAutofit fontScale="92500" lnSpcReduction="20000"/>
          </a:bodyPr>
          <a:lstStyle/>
          <a:p>
            <a:pPr marL="0" indent="0">
              <a:buNone/>
            </a:pPr>
            <a:r>
              <a:rPr lang="en-GB" b="1" u="sng" dirty="0">
                <a:cs typeface="Calibri"/>
              </a:rPr>
              <a:t>Below is a list of things to remember when your child starts school:</a:t>
            </a:r>
            <a:endParaRPr lang="en-US" b="1" u="sng" dirty="0"/>
          </a:p>
          <a:p>
            <a:r>
              <a:rPr lang="en-GB" dirty="0">
                <a:cs typeface="Calibri"/>
              </a:rPr>
              <a:t>Name every item of personal belongings (clothes, coat, bottle, shoes, book bag etc)</a:t>
            </a:r>
          </a:p>
          <a:p>
            <a:r>
              <a:rPr lang="en-GB" dirty="0">
                <a:cs typeface="Calibri"/>
              </a:rPr>
              <a:t>Ensure they can do up their own shoes</a:t>
            </a:r>
          </a:p>
          <a:p>
            <a:r>
              <a:rPr lang="en-GB" dirty="0">
                <a:cs typeface="Calibri"/>
              </a:rPr>
              <a:t>Please bring in a named pair of wellies to keep at school.</a:t>
            </a:r>
          </a:p>
          <a:p>
            <a:r>
              <a:rPr lang="en-GB" dirty="0">
                <a:cs typeface="Calibri"/>
              </a:rPr>
              <a:t>Put </a:t>
            </a:r>
            <a:r>
              <a:rPr lang="en-GB" u="sng" dirty="0">
                <a:cs typeface="Calibri"/>
              </a:rPr>
              <a:t>one</a:t>
            </a:r>
            <a:r>
              <a:rPr lang="en-GB" dirty="0">
                <a:cs typeface="Calibri"/>
              </a:rPr>
              <a:t> small key ring on their book bag to help them recognise it.</a:t>
            </a:r>
          </a:p>
          <a:p>
            <a:r>
              <a:rPr lang="en-GB" dirty="0">
                <a:cs typeface="Calibri"/>
              </a:rPr>
              <a:t>Bring a named plastic </a:t>
            </a:r>
            <a:r>
              <a:rPr lang="en-GB" u="sng" dirty="0">
                <a:cs typeface="Calibri"/>
              </a:rPr>
              <a:t>water</a:t>
            </a:r>
            <a:r>
              <a:rPr lang="en-GB" dirty="0">
                <a:cs typeface="Calibri"/>
              </a:rPr>
              <a:t> bottle to school every day.</a:t>
            </a:r>
          </a:p>
          <a:p>
            <a:r>
              <a:rPr lang="en-GB" dirty="0">
                <a:cs typeface="Calibri"/>
              </a:rPr>
              <a:t>No toys to be brought into school</a:t>
            </a:r>
          </a:p>
          <a:p>
            <a:r>
              <a:rPr lang="en-GB" dirty="0">
                <a:cs typeface="Calibri"/>
              </a:rPr>
              <a:t>Bring in their reading diary and reading books every day.</a:t>
            </a:r>
          </a:p>
          <a:p>
            <a:pPr marL="0" indent="0">
              <a:buNone/>
            </a:pPr>
            <a:endParaRPr lang="en-GB" dirty="0">
              <a:cs typeface="Calibri"/>
            </a:endParaRPr>
          </a:p>
          <a:p>
            <a:endParaRPr lang="en-GB" dirty="0">
              <a:cs typeface="Calibri"/>
            </a:endParaRPr>
          </a:p>
        </p:txBody>
      </p:sp>
    </p:spTree>
    <p:extLst>
      <p:ext uri="{BB962C8B-B14F-4D97-AF65-F5344CB8AC3E}">
        <p14:creationId xmlns:p14="http://schemas.microsoft.com/office/powerpoint/2010/main" val="934843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24942DA-FB9C-4AE0-8453-100B9194D5F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58724" y="0"/>
            <a:ext cx="12250724" cy="7002012"/>
          </a:xfrm>
          <a:prstGeom prst="rect">
            <a:avLst/>
          </a:prstGeom>
        </p:spPr>
      </p:pic>
      <p:sp>
        <p:nvSpPr>
          <p:cNvPr id="3" name="TextBox 2">
            <a:extLst>
              <a:ext uri="{FF2B5EF4-FFF2-40B4-BE49-F238E27FC236}">
                <a16:creationId xmlns:a16="http://schemas.microsoft.com/office/drawing/2014/main" id="{17A22497-9815-4029-A962-F7F05B363BB3}"/>
              </a:ext>
            </a:extLst>
          </p:cNvPr>
          <p:cNvSpPr txBox="1"/>
          <p:nvPr/>
        </p:nvSpPr>
        <p:spPr>
          <a:xfrm>
            <a:off x="-143088" y="481901"/>
            <a:ext cx="7464105" cy="2677656"/>
          </a:xfrm>
          <a:prstGeom prst="rect">
            <a:avLst/>
          </a:prstGeom>
          <a:noFill/>
        </p:spPr>
        <p:txBody>
          <a:bodyPr wrap="square">
            <a:spAutoFit/>
          </a:bodyPr>
          <a:lstStyle/>
          <a:p>
            <a:pPr algn="ctr"/>
            <a:r>
              <a:rPr lang="en-US" sz="4800" b="1" dirty="0">
                <a:latin typeface="Amatic SC" panose="00000500000000000000" pitchFamily="2" charset="-79"/>
                <a:cs typeface="Amatic SC" panose="00000500000000000000" pitchFamily="2" charset="-79"/>
              </a:rPr>
              <a:t>Every child deserves the best possible start in life and the support that enables them to fulfil their potential.</a:t>
            </a:r>
          </a:p>
          <a:p>
            <a:pPr algn="ctr"/>
            <a:r>
              <a:rPr lang="en-US" sz="2400" b="1" dirty="0">
                <a:latin typeface="Amatic SC" panose="00000500000000000000" pitchFamily="2" charset="-79"/>
                <a:cs typeface="Amatic SC" panose="00000500000000000000" pitchFamily="2" charset="-79"/>
              </a:rPr>
              <a:t>EYFS FRAMEWORK 21’</a:t>
            </a:r>
            <a:endParaRPr lang="en-GB" sz="2400" b="1" dirty="0">
              <a:latin typeface="Amatic SC" panose="00000500000000000000" pitchFamily="2" charset="-79"/>
              <a:cs typeface="Amatic SC" panose="00000500000000000000" pitchFamily="2" charset="-79"/>
            </a:endParaRPr>
          </a:p>
        </p:txBody>
      </p:sp>
    </p:spTree>
    <p:extLst>
      <p:ext uri="{BB962C8B-B14F-4D97-AF65-F5344CB8AC3E}">
        <p14:creationId xmlns:p14="http://schemas.microsoft.com/office/powerpoint/2010/main" val="5813543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D5069D74-35CD-4FE9-AD61-4B531919A38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48562" y="-195880"/>
            <a:ext cx="12768140" cy="7706518"/>
          </a:xfrm>
          <a:prstGeom prst="rect">
            <a:avLst/>
          </a:prstGeom>
        </p:spPr>
      </p:pic>
      <p:sp>
        <p:nvSpPr>
          <p:cNvPr id="5" name="Rectangle: Rounded Corners 8">
            <a:extLst>
              <a:ext uri="{FF2B5EF4-FFF2-40B4-BE49-F238E27FC236}">
                <a16:creationId xmlns:a16="http://schemas.microsoft.com/office/drawing/2014/main" id="{0B7D126F-D0A4-422C-985E-C1238F3F5443}"/>
              </a:ext>
            </a:extLst>
          </p:cNvPr>
          <p:cNvSpPr/>
          <p:nvPr/>
        </p:nvSpPr>
        <p:spPr>
          <a:xfrm>
            <a:off x="179766" y="923944"/>
            <a:ext cx="3374139" cy="1063138"/>
          </a:xfrm>
          <a:custGeom>
            <a:avLst/>
            <a:gdLst>
              <a:gd name="connsiteX0" fmla="*/ 0 w 3374139"/>
              <a:gd name="connsiteY0" fmla="*/ 177192 h 1063138"/>
              <a:gd name="connsiteX1" fmla="*/ 85327 w 3374139"/>
              <a:gd name="connsiteY1" fmla="*/ 0 h 1063138"/>
              <a:gd name="connsiteX2" fmla="*/ 349614 w 3374139"/>
              <a:gd name="connsiteY2" fmla="*/ 0 h 1063138"/>
              <a:gd name="connsiteX3" fmla="*/ 613901 w 3374139"/>
              <a:gd name="connsiteY3" fmla="*/ 0 h 1063138"/>
              <a:gd name="connsiteX4" fmla="*/ 814119 w 3374139"/>
              <a:gd name="connsiteY4" fmla="*/ 0 h 1063138"/>
              <a:gd name="connsiteX5" fmla="*/ 918233 w 3374139"/>
              <a:gd name="connsiteY5" fmla="*/ 0 h 1063138"/>
              <a:gd name="connsiteX6" fmla="*/ 1150484 w 3374139"/>
              <a:gd name="connsiteY6" fmla="*/ 0 h 1063138"/>
              <a:gd name="connsiteX7" fmla="*/ 1414773 w 3374139"/>
              <a:gd name="connsiteY7" fmla="*/ 0 h 1063138"/>
              <a:gd name="connsiteX8" fmla="*/ 1614990 w 3374139"/>
              <a:gd name="connsiteY8" fmla="*/ 0 h 1063138"/>
              <a:gd name="connsiteX9" fmla="*/ 1879277 w 3374139"/>
              <a:gd name="connsiteY9" fmla="*/ 0 h 1063138"/>
              <a:gd name="connsiteX10" fmla="*/ 2015425 w 3374139"/>
              <a:gd name="connsiteY10" fmla="*/ 0 h 1063138"/>
              <a:gd name="connsiteX11" fmla="*/ 2215643 w 3374139"/>
              <a:gd name="connsiteY11" fmla="*/ 0 h 1063138"/>
              <a:gd name="connsiteX12" fmla="*/ 2319756 w 3374139"/>
              <a:gd name="connsiteY12" fmla="*/ 0 h 1063138"/>
              <a:gd name="connsiteX13" fmla="*/ 2455904 w 3374139"/>
              <a:gd name="connsiteY13" fmla="*/ 0 h 1063138"/>
              <a:gd name="connsiteX14" fmla="*/ 2560017 w 3374139"/>
              <a:gd name="connsiteY14" fmla="*/ 0 h 1063138"/>
              <a:gd name="connsiteX15" fmla="*/ 2760234 w 3374139"/>
              <a:gd name="connsiteY15" fmla="*/ 0 h 1063138"/>
              <a:gd name="connsiteX16" fmla="*/ 3024521 w 3374139"/>
              <a:gd name="connsiteY16" fmla="*/ 0 h 1063138"/>
              <a:gd name="connsiteX17" fmla="*/ 3288810 w 3374139"/>
              <a:gd name="connsiteY17" fmla="*/ 0 h 1063138"/>
              <a:gd name="connsiteX18" fmla="*/ 3374139 w 3374139"/>
              <a:gd name="connsiteY18" fmla="*/ 177192 h 1063138"/>
              <a:gd name="connsiteX19" fmla="*/ 3374139 w 3374139"/>
              <a:gd name="connsiteY19" fmla="*/ 517392 h 1063138"/>
              <a:gd name="connsiteX20" fmla="*/ 3374139 w 3374139"/>
              <a:gd name="connsiteY20" fmla="*/ 885944 h 1063138"/>
              <a:gd name="connsiteX21" fmla="*/ 3288810 w 3374139"/>
              <a:gd name="connsiteY21" fmla="*/ 1063138 h 1063138"/>
              <a:gd name="connsiteX22" fmla="*/ 3056557 w 3374139"/>
              <a:gd name="connsiteY22" fmla="*/ 1063138 h 1063138"/>
              <a:gd name="connsiteX23" fmla="*/ 2792270 w 3374139"/>
              <a:gd name="connsiteY23" fmla="*/ 1063138 h 1063138"/>
              <a:gd name="connsiteX24" fmla="*/ 2656121 w 3374139"/>
              <a:gd name="connsiteY24" fmla="*/ 1063138 h 1063138"/>
              <a:gd name="connsiteX25" fmla="*/ 2391835 w 3374139"/>
              <a:gd name="connsiteY25" fmla="*/ 1063138 h 1063138"/>
              <a:gd name="connsiteX26" fmla="*/ 2127548 w 3374139"/>
              <a:gd name="connsiteY26" fmla="*/ 1063138 h 1063138"/>
              <a:gd name="connsiteX27" fmla="*/ 2023434 w 3374139"/>
              <a:gd name="connsiteY27" fmla="*/ 1063138 h 1063138"/>
              <a:gd name="connsiteX28" fmla="*/ 1919321 w 3374139"/>
              <a:gd name="connsiteY28" fmla="*/ 1063138 h 1063138"/>
              <a:gd name="connsiteX29" fmla="*/ 1783172 w 3374139"/>
              <a:gd name="connsiteY29" fmla="*/ 1063138 h 1063138"/>
              <a:gd name="connsiteX30" fmla="*/ 1614990 w 3374139"/>
              <a:gd name="connsiteY30" fmla="*/ 1063138 h 1063138"/>
              <a:gd name="connsiteX31" fmla="*/ 1414773 w 3374139"/>
              <a:gd name="connsiteY31" fmla="*/ 1063138 h 1063138"/>
              <a:gd name="connsiteX32" fmla="*/ 1214554 w 3374139"/>
              <a:gd name="connsiteY32" fmla="*/ 1063138 h 1063138"/>
              <a:gd name="connsiteX33" fmla="*/ 1014338 w 3374139"/>
              <a:gd name="connsiteY33" fmla="*/ 1063138 h 1063138"/>
              <a:gd name="connsiteX34" fmla="*/ 878189 w 3374139"/>
              <a:gd name="connsiteY34" fmla="*/ 1063138 h 1063138"/>
              <a:gd name="connsiteX35" fmla="*/ 710006 w 3374139"/>
              <a:gd name="connsiteY35" fmla="*/ 1063138 h 1063138"/>
              <a:gd name="connsiteX36" fmla="*/ 605893 w 3374139"/>
              <a:gd name="connsiteY36" fmla="*/ 1063138 h 1063138"/>
              <a:gd name="connsiteX37" fmla="*/ 501780 w 3374139"/>
              <a:gd name="connsiteY37" fmla="*/ 1063138 h 1063138"/>
              <a:gd name="connsiteX38" fmla="*/ 301563 w 3374139"/>
              <a:gd name="connsiteY38" fmla="*/ 1063138 h 1063138"/>
              <a:gd name="connsiteX39" fmla="*/ 85327 w 3374139"/>
              <a:gd name="connsiteY39" fmla="*/ 1063138 h 1063138"/>
              <a:gd name="connsiteX40" fmla="*/ 0 w 3374139"/>
              <a:gd name="connsiteY40" fmla="*/ 885944 h 1063138"/>
              <a:gd name="connsiteX41" fmla="*/ 0 w 3374139"/>
              <a:gd name="connsiteY41" fmla="*/ 531567 h 1063138"/>
              <a:gd name="connsiteX42" fmla="*/ 0 w 3374139"/>
              <a:gd name="connsiteY42" fmla="*/ 177192 h 1063138"/>
              <a:gd name="connsiteX0" fmla="*/ 0 w 3374139"/>
              <a:gd name="connsiteY0" fmla="*/ 177192 h 1063138"/>
              <a:gd name="connsiteX1" fmla="*/ 85327 w 3374139"/>
              <a:gd name="connsiteY1" fmla="*/ 0 h 1063138"/>
              <a:gd name="connsiteX2" fmla="*/ 253510 w 3374139"/>
              <a:gd name="connsiteY2" fmla="*/ 0 h 1063138"/>
              <a:gd name="connsiteX3" fmla="*/ 453728 w 3374139"/>
              <a:gd name="connsiteY3" fmla="*/ 0 h 1063138"/>
              <a:gd name="connsiteX4" fmla="*/ 621910 w 3374139"/>
              <a:gd name="connsiteY4" fmla="*/ 0 h 1063138"/>
              <a:gd name="connsiteX5" fmla="*/ 726024 w 3374139"/>
              <a:gd name="connsiteY5" fmla="*/ 0 h 1063138"/>
              <a:gd name="connsiteX6" fmla="*/ 926242 w 3374139"/>
              <a:gd name="connsiteY6" fmla="*/ 0 h 1063138"/>
              <a:gd name="connsiteX7" fmla="*/ 1094424 w 3374139"/>
              <a:gd name="connsiteY7" fmla="*/ 0 h 1063138"/>
              <a:gd name="connsiteX8" fmla="*/ 1294641 w 3374139"/>
              <a:gd name="connsiteY8" fmla="*/ 0 h 1063138"/>
              <a:gd name="connsiteX9" fmla="*/ 1462824 w 3374139"/>
              <a:gd name="connsiteY9" fmla="*/ 0 h 1063138"/>
              <a:gd name="connsiteX10" fmla="*/ 1727112 w 3374139"/>
              <a:gd name="connsiteY10" fmla="*/ 0 h 1063138"/>
              <a:gd name="connsiteX11" fmla="*/ 1831225 w 3374139"/>
              <a:gd name="connsiteY11" fmla="*/ 0 h 1063138"/>
              <a:gd name="connsiteX12" fmla="*/ 2095512 w 3374139"/>
              <a:gd name="connsiteY12" fmla="*/ 0 h 1063138"/>
              <a:gd name="connsiteX13" fmla="*/ 2263696 w 3374139"/>
              <a:gd name="connsiteY13" fmla="*/ 0 h 1063138"/>
              <a:gd name="connsiteX14" fmla="*/ 2431878 w 3374139"/>
              <a:gd name="connsiteY14" fmla="*/ 0 h 1063138"/>
              <a:gd name="connsiteX15" fmla="*/ 2535990 w 3374139"/>
              <a:gd name="connsiteY15" fmla="*/ 0 h 1063138"/>
              <a:gd name="connsiteX16" fmla="*/ 2768243 w 3374139"/>
              <a:gd name="connsiteY16" fmla="*/ 0 h 1063138"/>
              <a:gd name="connsiteX17" fmla="*/ 3032530 w 3374139"/>
              <a:gd name="connsiteY17" fmla="*/ 0 h 1063138"/>
              <a:gd name="connsiteX18" fmla="*/ 3288810 w 3374139"/>
              <a:gd name="connsiteY18" fmla="*/ 0 h 1063138"/>
              <a:gd name="connsiteX19" fmla="*/ 3374139 w 3374139"/>
              <a:gd name="connsiteY19" fmla="*/ 177192 h 1063138"/>
              <a:gd name="connsiteX20" fmla="*/ 3374139 w 3374139"/>
              <a:gd name="connsiteY20" fmla="*/ 510305 h 1063138"/>
              <a:gd name="connsiteX21" fmla="*/ 3374139 w 3374139"/>
              <a:gd name="connsiteY21" fmla="*/ 885944 h 1063138"/>
              <a:gd name="connsiteX22" fmla="*/ 3288810 w 3374139"/>
              <a:gd name="connsiteY22" fmla="*/ 1063138 h 1063138"/>
              <a:gd name="connsiteX23" fmla="*/ 3152662 w 3374139"/>
              <a:gd name="connsiteY23" fmla="*/ 1063138 h 1063138"/>
              <a:gd name="connsiteX24" fmla="*/ 2920409 w 3374139"/>
              <a:gd name="connsiteY24" fmla="*/ 1063138 h 1063138"/>
              <a:gd name="connsiteX25" fmla="*/ 2784261 w 3374139"/>
              <a:gd name="connsiteY25" fmla="*/ 1063138 h 1063138"/>
              <a:gd name="connsiteX26" fmla="*/ 2552008 w 3374139"/>
              <a:gd name="connsiteY26" fmla="*/ 1063138 h 1063138"/>
              <a:gd name="connsiteX27" fmla="*/ 2447895 w 3374139"/>
              <a:gd name="connsiteY27" fmla="*/ 1063138 h 1063138"/>
              <a:gd name="connsiteX28" fmla="*/ 2311747 w 3374139"/>
              <a:gd name="connsiteY28" fmla="*/ 1063138 h 1063138"/>
              <a:gd name="connsiteX29" fmla="*/ 2079495 w 3374139"/>
              <a:gd name="connsiteY29" fmla="*/ 1063138 h 1063138"/>
              <a:gd name="connsiteX30" fmla="*/ 1879277 w 3374139"/>
              <a:gd name="connsiteY30" fmla="*/ 1063138 h 1063138"/>
              <a:gd name="connsiteX31" fmla="*/ 1647024 w 3374139"/>
              <a:gd name="connsiteY31" fmla="*/ 1063138 h 1063138"/>
              <a:gd name="connsiteX32" fmla="*/ 1542912 w 3374139"/>
              <a:gd name="connsiteY32" fmla="*/ 1063138 h 1063138"/>
              <a:gd name="connsiteX33" fmla="*/ 1310659 w 3374139"/>
              <a:gd name="connsiteY33" fmla="*/ 1063138 h 1063138"/>
              <a:gd name="connsiteX34" fmla="*/ 1110441 w 3374139"/>
              <a:gd name="connsiteY34" fmla="*/ 1063138 h 1063138"/>
              <a:gd name="connsiteX35" fmla="*/ 910224 w 3374139"/>
              <a:gd name="connsiteY35" fmla="*/ 1063138 h 1063138"/>
              <a:gd name="connsiteX36" fmla="*/ 742041 w 3374139"/>
              <a:gd name="connsiteY36" fmla="*/ 1063138 h 1063138"/>
              <a:gd name="connsiteX37" fmla="*/ 573858 w 3374139"/>
              <a:gd name="connsiteY37" fmla="*/ 1063138 h 1063138"/>
              <a:gd name="connsiteX38" fmla="*/ 405675 w 3374139"/>
              <a:gd name="connsiteY38" fmla="*/ 1063138 h 1063138"/>
              <a:gd name="connsiteX39" fmla="*/ 85327 w 3374139"/>
              <a:gd name="connsiteY39" fmla="*/ 1063138 h 1063138"/>
              <a:gd name="connsiteX40" fmla="*/ 0 w 3374139"/>
              <a:gd name="connsiteY40" fmla="*/ 885944 h 1063138"/>
              <a:gd name="connsiteX41" fmla="*/ 0 w 3374139"/>
              <a:gd name="connsiteY41" fmla="*/ 524480 h 1063138"/>
              <a:gd name="connsiteX42" fmla="*/ 0 w 3374139"/>
              <a:gd name="connsiteY42" fmla="*/ 177192 h 1063138"/>
              <a:gd name="connsiteX0" fmla="*/ 0 w 3374139"/>
              <a:gd name="connsiteY0" fmla="*/ 177192 h 1063138"/>
              <a:gd name="connsiteX1" fmla="*/ 85327 w 3374139"/>
              <a:gd name="connsiteY1" fmla="*/ 0 h 1063138"/>
              <a:gd name="connsiteX2" fmla="*/ 349614 w 3374139"/>
              <a:gd name="connsiteY2" fmla="*/ 0 h 1063138"/>
              <a:gd name="connsiteX3" fmla="*/ 613901 w 3374139"/>
              <a:gd name="connsiteY3" fmla="*/ 0 h 1063138"/>
              <a:gd name="connsiteX4" fmla="*/ 814119 w 3374139"/>
              <a:gd name="connsiteY4" fmla="*/ 0 h 1063138"/>
              <a:gd name="connsiteX5" fmla="*/ 918233 w 3374139"/>
              <a:gd name="connsiteY5" fmla="*/ 0 h 1063138"/>
              <a:gd name="connsiteX6" fmla="*/ 1150484 w 3374139"/>
              <a:gd name="connsiteY6" fmla="*/ 0 h 1063138"/>
              <a:gd name="connsiteX7" fmla="*/ 1414773 w 3374139"/>
              <a:gd name="connsiteY7" fmla="*/ 0 h 1063138"/>
              <a:gd name="connsiteX8" fmla="*/ 1614990 w 3374139"/>
              <a:gd name="connsiteY8" fmla="*/ 0 h 1063138"/>
              <a:gd name="connsiteX9" fmla="*/ 1879277 w 3374139"/>
              <a:gd name="connsiteY9" fmla="*/ 0 h 1063138"/>
              <a:gd name="connsiteX10" fmla="*/ 2015425 w 3374139"/>
              <a:gd name="connsiteY10" fmla="*/ 0 h 1063138"/>
              <a:gd name="connsiteX11" fmla="*/ 2215643 w 3374139"/>
              <a:gd name="connsiteY11" fmla="*/ 0 h 1063138"/>
              <a:gd name="connsiteX12" fmla="*/ 2319756 w 3374139"/>
              <a:gd name="connsiteY12" fmla="*/ 0 h 1063138"/>
              <a:gd name="connsiteX13" fmla="*/ 2455904 w 3374139"/>
              <a:gd name="connsiteY13" fmla="*/ 0 h 1063138"/>
              <a:gd name="connsiteX14" fmla="*/ 2560017 w 3374139"/>
              <a:gd name="connsiteY14" fmla="*/ 0 h 1063138"/>
              <a:gd name="connsiteX15" fmla="*/ 2760234 w 3374139"/>
              <a:gd name="connsiteY15" fmla="*/ 0 h 1063138"/>
              <a:gd name="connsiteX16" fmla="*/ 3024521 w 3374139"/>
              <a:gd name="connsiteY16" fmla="*/ 0 h 1063138"/>
              <a:gd name="connsiteX17" fmla="*/ 3288810 w 3374139"/>
              <a:gd name="connsiteY17" fmla="*/ 0 h 1063138"/>
              <a:gd name="connsiteX18" fmla="*/ 3374139 w 3374139"/>
              <a:gd name="connsiteY18" fmla="*/ 177192 h 1063138"/>
              <a:gd name="connsiteX19" fmla="*/ 3374139 w 3374139"/>
              <a:gd name="connsiteY19" fmla="*/ 517392 h 1063138"/>
              <a:gd name="connsiteX20" fmla="*/ 3374139 w 3374139"/>
              <a:gd name="connsiteY20" fmla="*/ 885944 h 1063138"/>
              <a:gd name="connsiteX21" fmla="*/ 3288810 w 3374139"/>
              <a:gd name="connsiteY21" fmla="*/ 1063138 h 1063138"/>
              <a:gd name="connsiteX22" fmla="*/ 3056557 w 3374139"/>
              <a:gd name="connsiteY22" fmla="*/ 1063138 h 1063138"/>
              <a:gd name="connsiteX23" fmla="*/ 2792270 w 3374139"/>
              <a:gd name="connsiteY23" fmla="*/ 1063138 h 1063138"/>
              <a:gd name="connsiteX24" fmla="*/ 2656121 w 3374139"/>
              <a:gd name="connsiteY24" fmla="*/ 1063138 h 1063138"/>
              <a:gd name="connsiteX25" fmla="*/ 2391835 w 3374139"/>
              <a:gd name="connsiteY25" fmla="*/ 1063138 h 1063138"/>
              <a:gd name="connsiteX26" fmla="*/ 2127548 w 3374139"/>
              <a:gd name="connsiteY26" fmla="*/ 1063138 h 1063138"/>
              <a:gd name="connsiteX27" fmla="*/ 2023434 w 3374139"/>
              <a:gd name="connsiteY27" fmla="*/ 1063138 h 1063138"/>
              <a:gd name="connsiteX28" fmla="*/ 1919321 w 3374139"/>
              <a:gd name="connsiteY28" fmla="*/ 1063138 h 1063138"/>
              <a:gd name="connsiteX29" fmla="*/ 1783172 w 3374139"/>
              <a:gd name="connsiteY29" fmla="*/ 1063138 h 1063138"/>
              <a:gd name="connsiteX30" fmla="*/ 1614990 w 3374139"/>
              <a:gd name="connsiteY30" fmla="*/ 1063138 h 1063138"/>
              <a:gd name="connsiteX31" fmla="*/ 1414773 w 3374139"/>
              <a:gd name="connsiteY31" fmla="*/ 1063138 h 1063138"/>
              <a:gd name="connsiteX32" fmla="*/ 1214554 w 3374139"/>
              <a:gd name="connsiteY32" fmla="*/ 1063138 h 1063138"/>
              <a:gd name="connsiteX33" fmla="*/ 1014338 w 3374139"/>
              <a:gd name="connsiteY33" fmla="*/ 1063138 h 1063138"/>
              <a:gd name="connsiteX34" fmla="*/ 878189 w 3374139"/>
              <a:gd name="connsiteY34" fmla="*/ 1063138 h 1063138"/>
              <a:gd name="connsiteX35" fmla="*/ 710006 w 3374139"/>
              <a:gd name="connsiteY35" fmla="*/ 1063138 h 1063138"/>
              <a:gd name="connsiteX36" fmla="*/ 605893 w 3374139"/>
              <a:gd name="connsiteY36" fmla="*/ 1063138 h 1063138"/>
              <a:gd name="connsiteX37" fmla="*/ 501780 w 3374139"/>
              <a:gd name="connsiteY37" fmla="*/ 1063138 h 1063138"/>
              <a:gd name="connsiteX38" fmla="*/ 301563 w 3374139"/>
              <a:gd name="connsiteY38" fmla="*/ 1063138 h 1063138"/>
              <a:gd name="connsiteX39" fmla="*/ 85327 w 3374139"/>
              <a:gd name="connsiteY39" fmla="*/ 1063138 h 1063138"/>
              <a:gd name="connsiteX40" fmla="*/ 0 w 3374139"/>
              <a:gd name="connsiteY40" fmla="*/ 885944 h 1063138"/>
              <a:gd name="connsiteX41" fmla="*/ 0 w 3374139"/>
              <a:gd name="connsiteY41" fmla="*/ 531567 h 1063138"/>
              <a:gd name="connsiteX42" fmla="*/ 0 w 3374139"/>
              <a:gd name="connsiteY42" fmla="*/ 177192 h 1063138"/>
              <a:gd name="connsiteX0" fmla="*/ 0 w 3374139"/>
              <a:gd name="connsiteY0" fmla="*/ 177192 h 1063138"/>
              <a:gd name="connsiteX1" fmla="*/ 85327 w 3374139"/>
              <a:gd name="connsiteY1" fmla="*/ 0 h 1063138"/>
              <a:gd name="connsiteX2" fmla="*/ 349614 w 3374139"/>
              <a:gd name="connsiteY2" fmla="*/ 0 h 1063138"/>
              <a:gd name="connsiteX3" fmla="*/ 613901 w 3374139"/>
              <a:gd name="connsiteY3" fmla="*/ 0 h 1063138"/>
              <a:gd name="connsiteX4" fmla="*/ 814119 w 3374139"/>
              <a:gd name="connsiteY4" fmla="*/ 0 h 1063138"/>
              <a:gd name="connsiteX5" fmla="*/ 918233 w 3374139"/>
              <a:gd name="connsiteY5" fmla="*/ 0 h 1063138"/>
              <a:gd name="connsiteX6" fmla="*/ 1150484 w 3374139"/>
              <a:gd name="connsiteY6" fmla="*/ 0 h 1063138"/>
              <a:gd name="connsiteX7" fmla="*/ 1414773 w 3374139"/>
              <a:gd name="connsiteY7" fmla="*/ 0 h 1063138"/>
              <a:gd name="connsiteX8" fmla="*/ 1614990 w 3374139"/>
              <a:gd name="connsiteY8" fmla="*/ 0 h 1063138"/>
              <a:gd name="connsiteX9" fmla="*/ 1879277 w 3374139"/>
              <a:gd name="connsiteY9" fmla="*/ 0 h 1063138"/>
              <a:gd name="connsiteX10" fmla="*/ 2015425 w 3374139"/>
              <a:gd name="connsiteY10" fmla="*/ 0 h 1063138"/>
              <a:gd name="connsiteX11" fmla="*/ 2215643 w 3374139"/>
              <a:gd name="connsiteY11" fmla="*/ 0 h 1063138"/>
              <a:gd name="connsiteX12" fmla="*/ 2319756 w 3374139"/>
              <a:gd name="connsiteY12" fmla="*/ 0 h 1063138"/>
              <a:gd name="connsiteX13" fmla="*/ 2455904 w 3374139"/>
              <a:gd name="connsiteY13" fmla="*/ 0 h 1063138"/>
              <a:gd name="connsiteX14" fmla="*/ 2560017 w 3374139"/>
              <a:gd name="connsiteY14" fmla="*/ 0 h 1063138"/>
              <a:gd name="connsiteX15" fmla="*/ 2760234 w 3374139"/>
              <a:gd name="connsiteY15" fmla="*/ 0 h 1063138"/>
              <a:gd name="connsiteX16" fmla="*/ 3024521 w 3374139"/>
              <a:gd name="connsiteY16" fmla="*/ 0 h 1063138"/>
              <a:gd name="connsiteX17" fmla="*/ 3288810 w 3374139"/>
              <a:gd name="connsiteY17" fmla="*/ 0 h 1063138"/>
              <a:gd name="connsiteX18" fmla="*/ 3374139 w 3374139"/>
              <a:gd name="connsiteY18" fmla="*/ 177192 h 1063138"/>
              <a:gd name="connsiteX19" fmla="*/ 3374139 w 3374139"/>
              <a:gd name="connsiteY19" fmla="*/ 517392 h 1063138"/>
              <a:gd name="connsiteX20" fmla="*/ 3374139 w 3374139"/>
              <a:gd name="connsiteY20" fmla="*/ 885944 h 1063138"/>
              <a:gd name="connsiteX21" fmla="*/ 3288810 w 3374139"/>
              <a:gd name="connsiteY21" fmla="*/ 1063138 h 1063138"/>
              <a:gd name="connsiteX22" fmla="*/ 3056557 w 3374139"/>
              <a:gd name="connsiteY22" fmla="*/ 1063138 h 1063138"/>
              <a:gd name="connsiteX23" fmla="*/ 2792270 w 3374139"/>
              <a:gd name="connsiteY23" fmla="*/ 1063138 h 1063138"/>
              <a:gd name="connsiteX24" fmla="*/ 2656121 w 3374139"/>
              <a:gd name="connsiteY24" fmla="*/ 1063138 h 1063138"/>
              <a:gd name="connsiteX25" fmla="*/ 2391835 w 3374139"/>
              <a:gd name="connsiteY25" fmla="*/ 1063138 h 1063138"/>
              <a:gd name="connsiteX26" fmla="*/ 2127548 w 3374139"/>
              <a:gd name="connsiteY26" fmla="*/ 1063138 h 1063138"/>
              <a:gd name="connsiteX27" fmla="*/ 2023434 w 3374139"/>
              <a:gd name="connsiteY27" fmla="*/ 1063138 h 1063138"/>
              <a:gd name="connsiteX28" fmla="*/ 1919321 w 3374139"/>
              <a:gd name="connsiteY28" fmla="*/ 1063138 h 1063138"/>
              <a:gd name="connsiteX29" fmla="*/ 1783172 w 3374139"/>
              <a:gd name="connsiteY29" fmla="*/ 1063138 h 1063138"/>
              <a:gd name="connsiteX30" fmla="*/ 1614990 w 3374139"/>
              <a:gd name="connsiteY30" fmla="*/ 1063138 h 1063138"/>
              <a:gd name="connsiteX31" fmla="*/ 1414773 w 3374139"/>
              <a:gd name="connsiteY31" fmla="*/ 1063138 h 1063138"/>
              <a:gd name="connsiteX32" fmla="*/ 1214554 w 3374139"/>
              <a:gd name="connsiteY32" fmla="*/ 1063138 h 1063138"/>
              <a:gd name="connsiteX33" fmla="*/ 1014338 w 3374139"/>
              <a:gd name="connsiteY33" fmla="*/ 1063138 h 1063138"/>
              <a:gd name="connsiteX34" fmla="*/ 878189 w 3374139"/>
              <a:gd name="connsiteY34" fmla="*/ 1063138 h 1063138"/>
              <a:gd name="connsiteX35" fmla="*/ 710006 w 3374139"/>
              <a:gd name="connsiteY35" fmla="*/ 1063138 h 1063138"/>
              <a:gd name="connsiteX36" fmla="*/ 605893 w 3374139"/>
              <a:gd name="connsiteY36" fmla="*/ 1063138 h 1063138"/>
              <a:gd name="connsiteX37" fmla="*/ 501780 w 3374139"/>
              <a:gd name="connsiteY37" fmla="*/ 1063138 h 1063138"/>
              <a:gd name="connsiteX38" fmla="*/ 301563 w 3374139"/>
              <a:gd name="connsiteY38" fmla="*/ 1063138 h 1063138"/>
              <a:gd name="connsiteX39" fmla="*/ 85327 w 3374139"/>
              <a:gd name="connsiteY39" fmla="*/ 1063138 h 1063138"/>
              <a:gd name="connsiteX40" fmla="*/ 0 w 3374139"/>
              <a:gd name="connsiteY40" fmla="*/ 885944 h 1063138"/>
              <a:gd name="connsiteX41" fmla="*/ 0 w 3374139"/>
              <a:gd name="connsiteY41" fmla="*/ 531567 h 1063138"/>
              <a:gd name="connsiteX42" fmla="*/ 0 w 3374139"/>
              <a:gd name="connsiteY42" fmla="*/ 177192 h 1063138"/>
              <a:gd name="connsiteX0" fmla="*/ 0 w 3374139"/>
              <a:gd name="connsiteY0" fmla="*/ 177192 h 1063138"/>
              <a:gd name="connsiteX1" fmla="*/ 85327 w 3374139"/>
              <a:gd name="connsiteY1" fmla="*/ 0 h 1063138"/>
              <a:gd name="connsiteX2" fmla="*/ 349614 w 3374139"/>
              <a:gd name="connsiteY2" fmla="*/ 0 h 1063138"/>
              <a:gd name="connsiteX3" fmla="*/ 613901 w 3374139"/>
              <a:gd name="connsiteY3" fmla="*/ 0 h 1063138"/>
              <a:gd name="connsiteX4" fmla="*/ 814119 w 3374139"/>
              <a:gd name="connsiteY4" fmla="*/ 0 h 1063138"/>
              <a:gd name="connsiteX5" fmla="*/ 918233 w 3374139"/>
              <a:gd name="connsiteY5" fmla="*/ 0 h 1063138"/>
              <a:gd name="connsiteX6" fmla="*/ 1150484 w 3374139"/>
              <a:gd name="connsiteY6" fmla="*/ 0 h 1063138"/>
              <a:gd name="connsiteX7" fmla="*/ 1414773 w 3374139"/>
              <a:gd name="connsiteY7" fmla="*/ 0 h 1063138"/>
              <a:gd name="connsiteX8" fmla="*/ 1614990 w 3374139"/>
              <a:gd name="connsiteY8" fmla="*/ 0 h 1063138"/>
              <a:gd name="connsiteX9" fmla="*/ 1879277 w 3374139"/>
              <a:gd name="connsiteY9" fmla="*/ 0 h 1063138"/>
              <a:gd name="connsiteX10" fmla="*/ 2015425 w 3374139"/>
              <a:gd name="connsiteY10" fmla="*/ 0 h 1063138"/>
              <a:gd name="connsiteX11" fmla="*/ 2215643 w 3374139"/>
              <a:gd name="connsiteY11" fmla="*/ 0 h 1063138"/>
              <a:gd name="connsiteX12" fmla="*/ 2319756 w 3374139"/>
              <a:gd name="connsiteY12" fmla="*/ 0 h 1063138"/>
              <a:gd name="connsiteX13" fmla="*/ 2455904 w 3374139"/>
              <a:gd name="connsiteY13" fmla="*/ 0 h 1063138"/>
              <a:gd name="connsiteX14" fmla="*/ 2560017 w 3374139"/>
              <a:gd name="connsiteY14" fmla="*/ 0 h 1063138"/>
              <a:gd name="connsiteX15" fmla="*/ 2760234 w 3374139"/>
              <a:gd name="connsiteY15" fmla="*/ 0 h 1063138"/>
              <a:gd name="connsiteX16" fmla="*/ 3024521 w 3374139"/>
              <a:gd name="connsiteY16" fmla="*/ 0 h 1063138"/>
              <a:gd name="connsiteX17" fmla="*/ 3288810 w 3374139"/>
              <a:gd name="connsiteY17" fmla="*/ 0 h 1063138"/>
              <a:gd name="connsiteX18" fmla="*/ 3374139 w 3374139"/>
              <a:gd name="connsiteY18" fmla="*/ 177192 h 1063138"/>
              <a:gd name="connsiteX19" fmla="*/ 3374139 w 3374139"/>
              <a:gd name="connsiteY19" fmla="*/ 517392 h 1063138"/>
              <a:gd name="connsiteX20" fmla="*/ 3374139 w 3374139"/>
              <a:gd name="connsiteY20" fmla="*/ 885944 h 1063138"/>
              <a:gd name="connsiteX21" fmla="*/ 3288810 w 3374139"/>
              <a:gd name="connsiteY21" fmla="*/ 1063138 h 1063138"/>
              <a:gd name="connsiteX22" fmla="*/ 3056557 w 3374139"/>
              <a:gd name="connsiteY22" fmla="*/ 1063138 h 1063138"/>
              <a:gd name="connsiteX23" fmla="*/ 2792270 w 3374139"/>
              <a:gd name="connsiteY23" fmla="*/ 1063138 h 1063138"/>
              <a:gd name="connsiteX24" fmla="*/ 2656121 w 3374139"/>
              <a:gd name="connsiteY24" fmla="*/ 1063138 h 1063138"/>
              <a:gd name="connsiteX25" fmla="*/ 2391835 w 3374139"/>
              <a:gd name="connsiteY25" fmla="*/ 1063138 h 1063138"/>
              <a:gd name="connsiteX26" fmla="*/ 2127548 w 3374139"/>
              <a:gd name="connsiteY26" fmla="*/ 1063138 h 1063138"/>
              <a:gd name="connsiteX27" fmla="*/ 2023434 w 3374139"/>
              <a:gd name="connsiteY27" fmla="*/ 1063138 h 1063138"/>
              <a:gd name="connsiteX28" fmla="*/ 1919321 w 3374139"/>
              <a:gd name="connsiteY28" fmla="*/ 1063138 h 1063138"/>
              <a:gd name="connsiteX29" fmla="*/ 1783172 w 3374139"/>
              <a:gd name="connsiteY29" fmla="*/ 1063138 h 1063138"/>
              <a:gd name="connsiteX30" fmla="*/ 1614990 w 3374139"/>
              <a:gd name="connsiteY30" fmla="*/ 1063138 h 1063138"/>
              <a:gd name="connsiteX31" fmla="*/ 1414773 w 3374139"/>
              <a:gd name="connsiteY31" fmla="*/ 1063138 h 1063138"/>
              <a:gd name="connsiteX32" fmla="*/ 1214554 w 3374139"/>
              <a:gd name="connsiteY32" fmla="*/ 1063138 h 1063138"/>
              <a:gd name="connsiteX33" fmla="*/ 1014338 w 3374139"/>
              <a:gd name="connsiteY33" fmla="*/ 1063138 h 1063138"/>
              <a:gd name="connsiteX34" fmla="*/ 878189 w 3374139"/>
              <a:gd name="connsiteY34" fmla="*/ 1063138 h 1063138"/>
              <a:gd name="connsiteX35" fmla="*/ 710006 w 3374139"/>
              <a:gd name="connsiteY35" fmla="*/ 1063138 h 1063138"/>
              <a:gd name="connsiteX36" fmla="*/ 605893 w 3374139"/>
              <a:gd name="connsiteY36" fmla="*/ 1063138 h 1063138"/>
              <a:gd name="connsiteX37" fmla="*/ 501780 w 3374139"/>
              <a:gd name="connsiteY37" fmla="*/ 1063138 h 1063138"/>
              <a:gd name="connsiteX38" fmla="*/ 301563 w 3374139"/>
              <a:gd name="connsiteY38" fmla="*/ 1063138 h 1063138"/>
              <a:gd name="connsiteX39" fmla="*/ 85327 w 3374139"/>
              <a:gd name="connsiteY39" fmla="*/ 1063138 h 1063138"/>
              <a:gd name="connsiteX40" fmla="*/ 0 w 3374139"/>
              <a:gd name="connsiteY40" fmla="*/ 885944 h 1063138"/>
              <a:gd name="connsiteX41" fmla="*/ 0 w 3374139"/>
              <a:gd name="connsiteY41" fmla="*/ 531567 h 1063138"/>
              <a:gd name="connsiteX42" fmla="*/ 0 w 3374139"/>
              <a:gd name="connsiteY42" fmla="*/ 177192 h 1063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374139" h="1063138" fill="none" extrusionOk="0">
                <a:moveTo>
                  <a:pt x="0" y="177192"/>
                </a:moveTo>
                <a:cubicBezTo>
                  <a:pt x="8751" y="69005"/>
                  <a:pt x="50472" y="-10532"/>
                  <a:pt x="85327" y="0"/>
                </a:cubicBezTo>
                <a:cubicBezTo>
                  <a:pt x="169268" y="-62394"/>
                  <a:pt x="246592" y="6962"/>
                  <a:pt x="349614" y="0"/>
                </a:cubicBezTo>
                <a:cubicBezTo>
                  <a:pt x="428885" y="-56517"/>
                  <a:pt x="533286" y="-28769"/>
                  <a:pt x="613901" y="0"/>
                </a:cubicBezTo>
                <a:cubicBezTo>
                  <a:pt x="705854" y="-34278"/>
                  <a:pt x="748592" y="7008"/>
                  <a:pt x="814119" y="0"/>
                </a:cubicBezTo>
                <a:cubicBezTo>
                  <a:pt x="890346" y="16093"/>
                  <a:pt x="854029" y="855"/>
                  <a:pt x="918233" y="0"/>
                </a:cubicBezTo>
                <a:cubicBezTo>
                  <a:pt x="1008165" y="-9509"/>
                  <a:pt x="1031373" y="53971"/>
                  <a:pt x="1150484" y="0"/>
                </a:cubicBezTo>
                <a:cubicBezTo>
                  <a:pt x="1193919" y="-20600"/>
                  <a:pt x="1283415" y="-518"/>
                  <a:pt x="1414773" y="0"/>
                </a:cubicBezTo>
                <a:cubicBezTo>
                  <a:pt x="1479236" y="-14469"/>
                  <a:pt x="1531824" y="43953"/>
                  <a:pt x="1614990" y="0"/>
                </a:cubicBezTo>
                <a:cubicBezTo>
                  <a:pt x="1650845" y="-82706"/>
                  <a:pt x="1820363" y="28458"/>
                  <a:pt x="1879277" y="0"/>
                </a:cubicBezTo>
                <a:cubicBezTo>
                  <a:pt x="1990380" y="-82817"/>
                  <a:pt x="1988421" y="21225"/>
                  <a:pt x="2015425" y="0"/>
                </a:cubicBezTo>
                <a:cubicBezTo>
                  <a:pt x="2041346" y="25881"/>
                  <a:pt x="2120082" y="-5819"/>
                  <a:pt x="2215643" y="0"/>
                </a:cubicBezTo>
                <a:cubicBezTo>
                  <a:pt x="2350475" y="-9921"/>
                  <a:pt x="2281068" y="43401"/>
                  <a:pt x="2319756" y="0"/>
                </a:cubicBezTo>
                <a:cubicBezTo>
                  <a:pt x="2366876" y="11357"/>
                  <a:pt x="2384933" y="17057"/>
                  <a:pt x="2455904" y="0"/>
                </a:cubicBezTo>
                <a:cubicBezTo>
                  <a:pt x="2485045" y="-50128"/>
                  <a:pt x="2546104" y="4659"/>
                  <a:pt x="2560017" y="0"/>
                </a:cubicBezTo>
                <a:cubicBezTo>
                  <a:pt x="2553109" y="1747"/>
                  <a:pt x="2693613" y="32258"/>
                  <a:pt x="2760234" y="0"/>
                </a:cubicBezTo>
                <a:cubicBezTo>
                  <a:pt x="2857449" y="-118089"/>
                  <a:pt x="2958527" y="97255"/>
                  <a:pt x="3024521" y="0"/>
                </a:cubicBezTo>
                <a:cubicBezTo>
                  <a:pt x="3074388" y="25768"/>
                  <a:pt x="3235174" y="19210"/>
                  <a:pt x="3288810" y="0"/>
                </a:cubicBezTo>
                <a:cubicBezTo>
                  <a:pt x="3350881" y="-68045"/>
                  <a:pt x="3315300" y="47139"/>
                  <a:pt x="3374139" y="177192"/>
                </a:cubicBezTo>
                <a:cubicBezTo>
                  <a:pt x="3444043" y="314664"/>
                  <a:pt x="3382118" y="429384"/>
                  <a:pt x="3374139" y="517392"/>
                </a:cubicBezTo>
                <a:cubicBezTo>
                  <a:pt x="3439331" y="607695"/>
                  <a:pt x="3382274" y="688500"/>
                  <a:pt x="3374139" y="885944"/>
                </a:cubicBezTo>
                <a:cubicBezTo>
                  <a:pt x="3337716" y="986344"/>
                  <a:pt x="3358806" y="1014978"/>
                  <a:pt x="3288810" y="1063138"/>
                </a:cubicBezTo>
                <a:cubicBezTo>
                  <a:pt x="3150936" y="1058480"/>
                  <a:pt x="3133373" y="1001094"/>
                  <a:pt x="3056557" y="1063138"/>
                </a:cubicBezTo>
                <a:cubicBezTo>
                  <a:pt x="2933473" y="1083387"/>
                  <a:pt x="2872999" y="1002466"/>
                  <a:pt x="2792270" y="1063138"/>
                </a:cubicBezTo>
                <a:cubicBezTo>
                  <a:pt x="2725436" y="1110050"/>
                  <a:pt x="2757393" y="999842"/>
                  <a:pt x="2656121" y="1063138"/>
                </a:cubicBezTo>
                <a:cubicBezTo>
                  <a:pt x="2577762" y="1120608"/>
                  <a:pt x="2427889" y="1036158"/>
                  <a:pt x="2391835" y="1063138"/>
                </a:cubicBezTo>
                <a:cubicBezTo>
                  <a:pt x="2294866" y="1088141"/>
                  <a:pt x="2162615" y="1018415"/>
                  <a:pt x="2127548" y="1063138"/>
                </a:cubicBezTo>
                <a:cubicBezTo>
                  <a:pt x="2023749" y="1143242"/>
                  <a:pt x="2036138" y="1033739"/>
                  <a:pt x="2023434" y="1063138"/>
                </a:cubicBezTo>
                <a:cubicBezTo>
                  <a:pt x="2004154" y="1049786"/>
                  <a:pt x="1939819" y="1062093"/>
                  <a:pt x="1919321" y="1063138"/>
                </a:cubicBezTo>
                <a:cubicBezTo>
                  <a:pt x="1903778" y="1096436"/>
                  <a:pt x="1805196" y="1051145"/>
                  <a:pt x="1783172" y="1063138"/>
                </a:cubicBezTo>
                <a:cubicBezTo>
                  <a:pt x="1712974" y="1050750"/>
                  <a:pt x="1683747" y="1055503"/>
                  <a:pt x="1614990" y="1063138"/>
                </a:cubicBezTo>
                <a:cubicBezTo>
                  <a:pt x="1541537" y="1122370"/>
                  <a:pt x="1506373" y="959561"/>
                  <a:pt x="1414773" y="1063138"/>
                </a:cubicBezTo>
                <a:cubicBezTo>
                  <a:pt x="1378637" y="1104148"/>
                  <a:pt x="1350254" y="1076129"/>
                  <a:pt x="1214554" y="1063138"/>
                </a:cubicBezTo>
                <a:cubicBezTo>
                  <a:pt x="1073763" y="1120755"/>
                  <a:pt x="1112772" y="1030264"/>
                  <a:pt x="1014338" y="1063138"/>
                </a:cubicBezTo>
                <a:cubicBezTo>
                  <a:pt x="946693" y="1122651"/>
                  <a:pt x="908218" y="1045651"/>
                  <a:pt x="878189" y="1063138"/>
                </a:cubicBezTo>
                <a:cubicBezTo>
                  <a:pt x="852209" y="1090298"/>
                  <a:pt x="753727" y="1029912"/>
                  <a:pt x="710006" y="1063138"/>
                </a:cubicBezTo>
                <a:cubicBezTo>
                  <a:pt x="647428" y="1099727"/>
                  <a:pt x="634443" y="1070141"/>
                  <a:pt x="605893" y="1063138"/>
                </a:cubicBezTo>
                <a:cubicBezTo>
                  <a:pt x="554039" y="1089156"/>
                  <a:pt x="554159" y="1059469"/>
                  <a:pt x="501780" y="1063138"/>
                </a:cubicBezTo>
                <a:cubicBezTo>
                  <a:pt x="500221" y="1076340"/>
                  <a:pt x="354963" y="996198"/>
                  <a:pt x="301563" y="1063138"/>
                </a:cubicBezTo>
                <a:cubicBezTo>
                  <a:pt x="214248" y="1046146"/>
                  <a:pt x="124271" y="975395"/>
                  <a:pt x="85327" y="1063138"/>
                </a:cubicBezTo>
                <a:cubicBezTo>
                  <a:pt x="66110" y="1131727"/>
                  <a:pt x="-29075" y="1026620"/>
                  <a:pt x="0" y="885944"/>
                </a:cubicBezTo>
                <a:cubicBezTo>
                  <a:pt x="-64378" y="717559"/>
                  <a:pt x="21019" y="576054"/>
                  <a:pt x="0" y="531567"/>
                </a:cubicBezTo>
                <a:cubicBezTo>
                  <a:pt x="3193" y="372225"/>
                  <a:pt x="7199" y="350886"/>
                  <a:pt x="0" y="177192"/>
                </a:cubicBezTo>
                <a:close/>
              </a:path>
              <a:path w="3374139" h="1063138" stroke="0" extrusionOk="0">
                <a:moveTo>
                  <a:pt x="0" y="177192"/>
                </a:moveTo>
                <a:cubicBezTo>
                  <a:pt x="-20616" y="62394"/>
                  <a:pt x="33187" y="-22996"/>
                  <a:pt x="85327" y="0"/>
                </a:cubicBezTo>
                <a:cubicBezTo>
                  <a:pt x="146509" y="27185"/>
                  <a:pt x="163938" y="44877"/>
                  <a:pt x="253510" y="0"/>
                </a:cubicBezTo>
                <a:cubicBezTo>
                  <a:pt x="337870" y="8091"/>
                  <a:pt x="342512" y="28364"/>
                  <a:pt x="453728" y="0"/>
                </a:cubicBezTo>
                <a:cubicBezTo>
                  <a:pt x="499128" y="-28521"/>
                  <a:pt x="575620" y="-8157"/>
                  <a:pt x="621910" y="0"/>
                </a:cubicBezTo>
                <a:cubicBezTo>
                  <a:pt x="690535" y="3819"/>
                  <a:pt x="695632" y="24611"/>
                  <a:pt x="726024" y="0"/>
                </a:cubicBezTo>
                <a:cubicBezTo>
                  <a:pt x="657508" y="-65710"/>
                  <a:pt x="796117" y="100864"/>
                  <a:pt x="926242" y="0"/>
                </a:cubicBezTo>
                <a:cubicBezTo>
                  <a:pt x="993195" y="-34924"/>
                  <a:pt x="1007710" y="-7400"/>
                  <a:pt x="1094424" y="0"/>
                </a:cubicBezTo>
                <a:cubicBezTo>
                  <a:pt x="1141043" y="-31038"/>
                  <a:pt x="1191913" y="92601"/>
                  <a:pt x="1294641" y="0"/>
                </a:cubicBezTo>
                <a:cubicBezTo>
                  <a:pt x="1398318" y="-19384"/>
                  <a:pt x="1404422" y="-11510"/>
                  <a:pt x="1462824" y="0"/>
                </a:cubicBezTo>
                <a:cubicBezTo>
                  <a:pt x="1498731" y="-72366"/>
                  <a:pt x="1629888" y="-4076"/>
                  <a:pt x="1727112" y="0"/>
                </a:cubicBezTo>
                <a:cubicBezTo>
                  <a:pt x="1805709" y="-52904"/>
                  <a:pt x="1789870" y="26384"/>
                  <a:pt x="1831225" y="0"/>
                </a:cubicBezTo>
                <a:cubicBezTo>
                  <a:pt x="1897418" y="84897"/>
                  <a:pt x="2038082" y="23167"/>
                  <a:pt x="2095512" y="0"/>
                </a:cubicBezTo>
                <a:cubicBezTo>
                  <a:pt x="2194061" y="-16744"/>
                  <a:pt x="2210866" y="-252"/>
                  <a:pt x="2263696" y="0"/>
                </a:cubicBezTo>
                <a:cubicBezTo>
                  <a:pt x="2310147" y="2006"/>
                  <a:pt x="2418827" y="42057"/>
                  <a:pt x="2431878" y="0"/>
                </a:cubicBezTo>
                <a:cubicBezTo>
                  <a:pt x="2468457" y="-45736"/>
                  <a:pt x="2521295" y="16438"/>
                  <a:pt x="2535990" y="0"/>
                </a:cubicBezTo>
                <a:cubicBezTo>
                  <a:pt x="2519212" y="-31906"/>
                  <a:pt x="2746360" y="35565"/>
                  <a:pt x="2768243" y="0"/>
                </a:cubicBezTo>
                <a:cubicBezTo>
                  <a:pt x="2794508" y="-17014"/>
                  <a:pt x="2994721" y="20330"/>
                  <a:pt x="3032530" y="0"/>
                </a:cubicBezTo>
                <a:cubicBezTo>
                  <a:pt x="3080566" y="-20585"/>
                  <a:pt x="3173285" y="-39379"/>
                  <a:pt x="3288810" y="0"/>
                </a:cubicBezTo>
                <a:cubicBezTo>
                  <a:pt x="3323288" y="43620"/>
                  <a:pt x="3357737" y="92559"/>
                  <a:pt x="3374139" y="177192"/>
                </a:cubicBezTo>
                <a:cubicBezTo>
                  <a:pt x="3350935" y="339061"/>
                  <a:pt x="3429791" y="451349"/>
                  <a:pt x="3374139" y="510305"/>
                </a:cubicBezTo>
                <a:cubicBezTo>
                  <a:pt x="3406624" y="652606"/>
                  <a:pt x="3394973" y="691755"/>
                  <a:pt x="3374139" y="885944"/>
                </a:cubicBezTo>
                <a:cubicBezTo>
                  <a:pt x="3394297" y="955425"/>
                  <a:pt x="3327327" y="1017342"/>
                  <a:pt x="3288810" y="1063138"/>
                </a:cubicBezTo>
                <a:cubicBezTo>
                  <a:pt x="3259956" y="1061361"/>
                  <a:pt x="3180604" y="1059199"/>
                  <a:pt x="3152662" y="1063138"/>
                </a:cubicBezTo>
                <a:cubicBezTo>
                  <a:pt x="3110949" y="1158638"/>
                  <a:pt x="3051185" y="1106175"/>
                  <a:pt x="2920409" y="1063138"/>
                </a:cubicBezTo>
                <a:cubicBezTo>
                  <a:pt x="2824302" y="1107121"/>
                  <a:pt x="2812861" y="1063765"/>
                  <a:pt x="2784261" y="1063138"/>
                </a:cubicBezTo>
                <a:cubicBezTo>
                  <a:pt x="2732570" y="1136849"/>
                  <a:pt x="2686016" y="1065588"/>
                  <a:pt x="2552008" y="1063138"/>
                </a:cubicBezTo>
                <a:cubicBezTo>
                  <a:pt x="2416923" y="1084785"/>
                  <a:pt x="2464949" y="1072010"/>
                  <a:pt x="2447895" y="1063138"/>
                </a:cubicBezTo>
                <a:cubicBezTo>
                  <a:pt x="2405261" y="1097278"/>
                  <a:pt x="2399105" y="1044644"/>
                  <a:pt x="2311747" y="1063138"/>
                </a:cubicBezTo>
                <a:cubicBezTo>
                  <a:pt x="2245858" y="1057724"/>
                  <a:pt x="2133273" y="1068679"/>
                  <a:pt x="2079495" y="1063138"/>
                </a:cubicBezTo>
                <a:cubicBezTo>
                  <a:pt x="1947410" y="1079860"/>
                  <a:pt x="1905224" y="1036431"/>
                  <a:pt x="1879277" y="1063138"/>
                </a:cubicBezTo>
                <a:cubicBezTo>
                  <a:pt x="1870856" y="1086908"/>
                  <a:pt x="1726932" y="998671"/>
                  <a:pt x="1647024" y="1063138"/>
                </a:cubicBezTo>
                <a:cubicBezTo>
                  <a:pt x="1584636" y="1099111"/>
                  <a:pt x="1587378" y="1053000"/>
                  <a:pt x="1542912" y="1063138"/>
                </a:cubicBezTo>
                <a:cubicBezTo>
                  <a:pt x="1533001" y="1077818"/>
                  <a:pt x="1360716" y="1090811"/>
                  <a:pt x="1310659" y="1063138"/>
                </a:cubicBezTo>
                <a:cubicBezTo>
                  <a:pt x="1189514" y="1090258"/>
                  <a:pt x="1177867" y="1059730"/>
                  <a:pt x="1110441" y="1063138"/>
                </a:cubicBezTo>
                <a:cubicBezTo>
                  <a:pt x="1066523" y="1162486"/>
                  <a:pt x="1007950" y="1091141"/>
                  <a:pt x="910224" y="1063138"/>
                </a:cubicBezTo>
                <a:cubicBezTo>
                  <a:pt x="811218" y="1090307"/>
                  <a:pt x="794388" y="1073340"/>
                  <a:pt x="742041" y="1063138"/>
                </a:cubicBezTo>
                <a:cubicBezTo>
                  <a:pt x="671619" y="1060906"/>
                  <a:pt x="654071" y="1033996"/>
                  <a:pt x="573858" y="1063138"/>
                </a:cubicBezTo>
                <a:cubicBezTo>
                  <a:pt x="494943" y="1042417"/>
                  <a:pt x="438721" y="1039129"/>
                  <a:pt x="405675" y="1063138"/>
                </a:cubicBezTo>
                <a:cubicBezTo>
                  <a:pt x="242984" y="1131307"/>
                  <a:pt x="281118" y="960905"/>
                  <a:pt x="85327" y="1063138"/>
                </a:cubicBezTo>
                <a:cubicBezTo>
                  <a:pt x="-17390" y="1055209"/>
                  <a:pt x="-63087" y="953120"/>
                  <a:pt x="0" y="885944"/>
                </a:cubicBezTo>
                <a:cubicBezTo>
                  <a:pt x="-15080" y="716888"/>
                  <a:pt x="-30167" y="697777"/>
                  <a:pt x="0" y="524480"/>
                </a:cubicBezTo>
                <a:cubicBezTo>
                  <a:pt x="-24716" y="387387"/>
                  <a:pt x="-13094" y="261053"/>
                  <a:pt x="0" y="177192"/>
                </a:cubicBezTo>
                <a:close/>
              </a:path>
              <a:path w="3374139" h="1063138" fill="none" stroke="0" extrusionOk="0">
                <a:moveTo>
                  <a:pt x="0" y="177192"/>
                </a:moveTo>
                <a:cubicBezTo>
                  <a:pt x="4846" y="59965"/>
                  <a:pt x="43602" y="19928"/>
                  <a:pt x="85327" y="0"/>
                </a:cubicBezTo>
                <a:cubicBezTo>
                  <a:pt x="229794" y="-51955"/>
                  <a:pt x="259931" y="12217"/>
                  <a:pt x="349614" y="0"/>
                </a:cubicBezTo>
                <a:cubicBezTo>
                  <a:pt x="422069" y="-5585"/>
                  <a:pt x="554387" y="5481"/>
                  <a:pt x="613901" y="0"/>
                </a:cubicBezTo>
                <a:cubicBezTo>
                  <a:pt x="728318" y="-23944"/>
                  <a:pt x="742257" y="585"/>
                  <a:pt x="814119" y="0"/>
                </a:cubicBezTo>
                <a:cubicBezTo>
                  <a:pt x="915984" y="25312"/>
                  <a:pt x="849099" y="10453"/>
                  <a:pt x="918233" y="0"/>
                </a:cubicBezTo>
                <a:cubicBezTo>
                  <a:pt x="885491" y="-28343"/>
                  <a:pt x="1001061" y="30012"/>
                  <a:pt x="1150484" y="0"/>
                </a:cubicBezTo>
                <a:cubicBezTo>
                  <a:pt x="1231156" y="15971"/>
                  <a:pt x="1294038" y="-31496"/>
                  <a:pt x="1414773" y="0"/>
                </a:cubicBezTo>
                <a:cubicBezTo>
                  <a:pt x="1525400" y="-34408"/>
                  <a:pt x="1552624" y="10783"/>
                  <a:pt x="1614990" y="0"/>
                </a:cubicBezTo>
                <a:cubicBezTo>
                  <a:pt x="1712119" y="13111"/>
                  <a:pt x="1722676" y="72382"/>
                  <a:pt x="1879277" y="0"/>
                </a:cubicBezTo>
                <a:cubicBezTo>
                  <a:pt x="1991371" y="-94979"/>
                  <a:pt x="1992230" y="38465"/>
                  <a:pt x="2015425" y="0"/>
                </a:cubicBezTo>
                <a:cubicBezTo>
                  <a:pt x="2097988" y="-20267"/>
                  <a:pt x="2104893" y="78039"/>
                  <a:pt x="2215643" y="0"/>
                </a:cubicBezTo>
                <a:cubicBezTo>
                  <a:pt x="2321785" y="-46838"/>
                  <a:pt x="2287721" y="42565"/>
                  <a:pt x="2319756" y="0"/>
                </a:cubicBezTo>
                <a:cubicBezTo>
                  <a:pt x="2348776" y="-13415"/>
                  <a:pt x="2415117" y="48803"/>
                  <a:pt x="2455904" y="0"/>
                </a:cubicBezTo>
                <a:cubicBezTo>
                  <a:pt x="2467896" y="-48214"/>
                  <a:pt x="2525002" y="27699"/>
                  <a:pt x="2560017" y="0"/>
                </a:cubicBezTo>
                <a:cubicBezTo>
                  <a:pt x="2581013" y="18982"/>
                  <a:pt x="2680002" y="78454"/>
                  <a:pt x="2760234" y="0"/>
                </a:cubicBezTo>
                <a:cubicBezTo>
                  <a:pt x="2880948" y="5932"/>
                  <a:pt x="2948154" y="1100"/>
                  <a:pt x="3024521" y="0"/>
                </a:cubicBezTo>
                <a:cubicBezTo>
                  <a:pt x="3120170" y="-72742"/>
                  <a:pt x="3150875" y="-7981"/>
                  <a:pt x="3288810" y="0"/>
                </a:cubicBezTo>
                <a:cubicBezTo>
                  <a:pt x="3320971" y="-20915"/>
                  <a:pt x="3349701" y="35274"/>
                  <a:pt x="3374139" y="177192"/>
                </a:cubicBezTo>
                <a:cubicBezTo>
                  <a:pt x="3365415" y="261993"/>
                  <a:pt x="3319338" y="424953"/>
                  <a:pt x="3374139" y="517392"/>
                </a:cubicBezTo>
                <a:cubicBezTo>
                  <a:pt x="3399332" y="678398"/>
                  <a:pt x="3402526" y="800994"/>
                  <a:pt x="3374139" y="885944"/>
                </a:cubicBezTo>
                <a:cubicBezTo>
                  <a:pt x="3342427" y="983150"/>
                  <a:pt x="3368462" y="1056671"/>
                  <a:pt x="3288810" y="1063138"/>
                </a:cubicBezTo>
                <a:cubicBezTo>
                  <a:pt x="3184901" y="1170806"/>
                  <a:pt x="3154656" y="1073079"/>
                  <a:pt x="3056557" y="1063138"/>
                </a:cubicBezTo>
                <a:cubicBezTo>
                  <a:pt x="2947033" y="1095924"/>
                  <a:pt x="2828712" y="1073737"/>
                  <a:pt x="2792270" y="1063138"/>
                </a:cubicBezTo>
                <a:cubicBezTo>
                  <a:pt x="2764169" y="1050289"/>
                  <a:pt x="2692917" y="1046282"/>
                  <a:pt x="2656121" y="1063138"/>
                </a:cubicBezTo>
                <a:cubicBezTo>
                  <a:pt x="2577268" y="1110266"/>
                  <a:pt x="2432342" y="1054686"/>
                  <a:pt x="2391835" y="1063138"/>
                </a:cubicBezTo>
                <a:cubicBezTo>
                  <a:pt x="2298219" y="1032384"/>
                  <a:pt x="2233266" y="1020904"/>
                  <a:pt x="2127548" y="1063138"/>
                </a:cubicBezTo>
                <a:cubicBezTo>
                  <a:pt x="2043790" y="1124279"/>
                  <a:pt x="2039264" y="1026227"/>
                  <a:pt x="2023434" y="1063138"/>
                </a:cubicBezTo>
                <a:cubicBezTo>
                  <a:pt x="1981391" y="1062546"/>
                  <a:pt x="1956613" y="1045715"/>
                  <a:pt x="1919321" y="1063138"/>
                </a:cubicBezTo>
                <a:cubicBezTo>
                  <a:pt x="1899852" y="1060884"/>
                  <a:pt x="1833427" y="1068696"/>
                  <a:pt x="1783172" y="1063138"/>
                </a:cubicBezTo>
                <a:cubicBezTo>
                  <a:pt x="1753693" y="1084879"/>
                  <a:pt x="1635652" y="1067621"/>
                  <a:pt x="1614990" y="1063138"/>
                </a:cubicBezTo>
                <a:cubicBezTo>
                  <a:pt x="1543512" y="1007085"/>
                  <a:pt x="1491820" y="1035643"/>
                  <a:pt x="1414773" y="1063138"/>
                </a:cubicBezTo>
                <a:cubicBezTo>
                  <a:pt x="1372301" y="1110990"/>
                  <a:pt x="1256652" y="1017044"/>
                  <a:pt x="1214554" y="1063138"/>
                </a:cubicBezTo>
                <a:cubicBezTo>
                  <a:pt x="1130259" y="1121281"/>
                  <a:pt x="1051516" y="1052929"/>
                  <a:pt x="1014338" y="1063138"/>
                </a:cubicBezTo>
                <a:cubicBezTo>
                  <a:pt x="961799" y="1129392"/>
                  <a:pt x="932386" y="1058074"/>
                  <a:pt x="878189" y="1063138"/>
                </a:cubicBezTo>
                <a:cubicBezTo>
                  <a:pt x="820187" y="1046450"/>
                  <a:pt x="746201" y="1012156"/>
                  <a:pt x="710006" y="1063138"/>
                </a:cubicBezTo>
                <a:cubicBezTo>
                  <a:pt x="692197" y="1061866"/>
                  <a:pt x="632632" y="1059529"/>
                  <a:pt x="605893" y="1063138"/>
                </a:cubicBezTo>
                <a:cubicBezTo>
                  <a:pt x="573908" y="1070083"/>
                  <a:pt x="547410" y="1049839"/>
                  <a:pt x="501780" y="1063138"/>
                </a:cubicBezTo>
                <a:cubicBezTo>
                  <a:pt x="476514" y="1081166"/>
                  <a:pt x="360673" y="1036267"/>
                  <a:pt x="301563" y="1063138"/>
                </a:cubicBezTo>
                <a:cubicBezTo>
                  <a:pt x="228559" y="1128095"/>
                  <a:pt x="171409" y="980685"/>
                  <a:pt x="85327" y="1063138"/>
                </a:cubicBezTo>
                <a:cubicBezTo>
                  <a:pt x="39501" y="1031070"/>
                  <a:pt x="-40643" y="1006654"/>
                  <a:pt x="0" y="885944"/>
                </a:cubicBezTo>
                <a:cubicBezTo>
                  <a:pt x="333" y="692523"/>
                  <a:pt x="13699" y="663964"/>
                  <a:pt x="0" y="531567"/>
                </a:cubicBezTo>
                <a:cubicBezTo>
                  <a:pt x="-34789" y="475290"/>
                  <a:pt x="-55266" y="309392"/>
                  <a:pt x="0" y="177192"/>
                </a:cubicBezTo>
                <a:close/>
              </a:path>
              <a:path w="3374139" h="1063138" fill="none" stroke="0" extrusionOk="0">
                <a:moveTo>
                  <a:pt x="0" y="177192"/>
                </a:moveTo>
                <a:cubicBezTo>
                  <a:pt x="-16880" y="88031"/>
                  <a:pt x="34792" y="-24584"/>
                  <a:pt x="85327" y="0"/>
                </a:cubicBezTo>
                <a:cubicBezTo>
                  <a:pt x="179742" y="-57539"/>
                  <a:pt x="275304" y="-16528"/>
                  <a:pt x="349614" y="0"/>
                </a:cubicBezTo>
                <a:cubicBezTo>
                  <a:pt x="458078" y="3645"/>
                  <a:pt x="513675" y="6933"/>
                  <a:pt x="613901" y="0"/>
                </a:cubicBezTo>
                <a:cubicBezTo>
                  <a:pt x="689751" y="-26680"/>
                  <a:pt x="710570" y="8465"/>
                  <a:pt x="814119" y="0"/>
                </a:cubicBezTo>
                <a:cubicBezTo>
                  <a:pt x="899143" y="12713"/>
                  <a:pt x="864973" y="16674"/>
                  <a:pt x="918233" y="0"/>
                </a:cubicBezTo>
                <a:cubicBezTo>
                  <a:pt x="985928" y="-52812"/>
                  <a:pt x="1068288" y="57175"/>
                  <a:pt x="1150484" y="0"/>
                </a:cubicBezTo>
                <a:cubicBezTo>
                  <a:pt x="1242139" y="-44507"/>
                  <a:pt x="1305735" y="47324"/>
                  <a:pt x="1414773" y="0"/>
                </a:cubicBezTo>
                <a:cubicBezTo>
                  <a:pt x="1504118" y="-29248"/>
                  <a:pt x="1579478" y="24210"/>
                  <a:pt x="1614990" y="0"/>
                </a:cubicBezTo>
                <a:cubicBezTo>
                  <a:pt x="1626859" y="-65531"/>
                  <a:pt x="1750599" y="28459"/>
                  <a:pt x="1879277" y="0"/>
                </a:cubicBezTo>
                <a:cubicBezTo>
                  <a:pt x="1987685" y="-64844"/>
                  <a:pt x="1966764" y="48639"/>
                  <a:pt x="2015425" y="0"/>
                </a:cubicBezTo>
                <a:cubicBezTo>
                  <a:pt x="2075832" y="-5629"/>
                  <a:pt x="2111233" y="40929"/>
                  <a:pt x="2215643" y="0"/>
                </a:cubicBezTo>
                <a:cubicBezTo>
                  <a:pt x="2339556" y="-18701"/>
                  <a:pt x="2270268" y="39417"/>
                  <a:pt x="2319756" y="0"/>
                </a:cubicBezTo>
                <a:cubicBezTo>
                  <a:pt x="2370914" y="10801"/>
                  <a:pt x="2411683" y="7224"/>
                  <a:pt x="2455904" y="0"/>
                </a:cubicBezTo>
                <a:cubicBezTo>
                  <a:pt x="2497967" y="-34772"/>
                  <a:pt x="2541619" y="3464"/>
                  <a:pt x="2560017" y="0"/>
                </a:cubicBezTo>
                <a:cubicBezTo>
                  <a:pt x="2596903" y="-25980"/>
                  <a:pt x="2631562" y="40376"/>
                  <a:pt x="2760234" y="0"/>
                </a:cubicBezTo>
                <a:cubicBezTo>
                  <a:pt x="2862492" y="-91092"/>
                  <a:pt x="2951570" y="50172"/>
                  <a:pt x="3024521" y="0"/>
                </a:cubicBezTo>
                <a:cubicBezTo>
                  <a:pt x="3104330" y="-25758"/>
                  <a:pt x="3220799" y="56844"/>
                  <a:pt x="3288810" y="0"/>
                </a:cubicBezTo>
                <a:cubicBezTo>
                  <a:pt x="3358407" y="-14864"/>
                  <a:pt x="3357746" y="47626"/>
                  <a:pt x="3374139" y="177192"/>
                </a:cubicBezTo>
                <a:cubicBezTo>
                  <a:pt x="3373820" y="275091"/>
                  <a:pt x="3389708" y="360025"/>
                  <a:pt x="3374139" y="517392"/>
                </a:cubicBezTo>
                <a:cubicBezTo>
                  <a:pt x="3394984" y="600165"/>
                  <a:pt x="3413463" y="789004"/>
                  <a:pt x="3374139" y="885944"/>
                </a:cubicBezTo>
                <a:cubicBezTo>
                  <a:pt x="3318428" y="975232"/>
                  <a:pt x="3358974" y="1034312"/>
                  <a:pt x="3288810" y="1063138"/>
                </a:cubicBezTo>
                <a:cubicBezTo>
                  <a:pt x="3195754" y="1119965"/>
                  <a:pt x="3167761" y="1016946"/>
                  <a:pt x="3056557" y="1063138"/>
                </a:cubicBezTo>
                <a:cubicBezTo>
                  <a:pt x="2946532" y="1095705"/>
                  <a:pt x="2836870" y="1031782"/>
                  <a:pt x="2792270" y="1063138"/>
                </a:cubicBezTo>
                <a:cubicBezTo>
                  <a:pt x="2735953" y="1083540"/>
                  <a:pt x="2731740" y="1045758"/>
                  <a:pt x="2656121" y="1063138"/>
                </a:cubicBezTo>
                <a:cubicBezTo>
                  <a:pt x="2563543" y="1122260"/>
                  <a:pt x="2454084" y="1024329"/>
                  <a:pt x="2391835" y="1063138"/>
                </a:cubicBezTo>
                <a:cubicBezTo>
                  <a:pt x="2353952" y="1105845"/>
                  <a:pt x="2240713" y="970824"/>
                  <a:pt x="2127548" y="1063138"/>
                </a:cubicBezTo>
                <a:cubicBezTo>
                  <a:pt x="2047711" y="1136468"/>
                  <a:pt x="2046383" y="1046507"/>
                  <a:pt x="2023434" y="1063138"/>
                </a:cubicBezTo>
                <a:cubicBezTo>
                  <a:pt x="2015567" y="1073117"/>
                  <a:pt x="1949723" y="1064249"/>
                  <a:pt x="1919321" y="1063138"/>
                </a:cubicBezTo>
                <a:cubicBezTo>
                  <a:pt x="1899112" y="1073664"/>
                  <a:pt x="1801203" y="1051837"/>
                  <a:pt x="1783172" y="1063138"/>
                </a:cubicBezTo>
                <a:cubicBezTo>
                  <a:pt x="1745309" y="1081739"/>
                  <a:pt x="1645208" y="1060598"/>
                  <a:pt x="1614990" y="1063138"/>
                </a:cubicBezTo>
                <a:cubicBezTo>
                  <a:pt x="1557457" y="1071031"/>
                  <a:pt x="1475596" y="980753"/>
                  <a:pt x="1414773" y="1063138"/>
                </a:cubicBezTo>
                <a:cubicBezTo>
                  <a:pt x="1344877" y="1103366"/>
                  <a:pt x="1293555" y="1023651"/>
                  <a:pt x="1214554" y="1063138"/>
                </a:cubicBezTo>
                <a:cubicBezTo>
                  <a:pt x="1116762" y="1088027"/>
                  <a:pt x="1075613" y="1048758"/>
                  <a:pt x="1014338" y="1063138"/>
                </a:cubicBezTo>
                <a:cubicBezTo>
                  <a:pt x="970877" y="1091662"/>
                  <a:pt x="915183" y="1070377"/>
                  <a:pt x="878189" y="1063138"/>
                </a:cubicBezTo>
                <a:cubicBezTo>
                  <a:pt x="821411" y="1058500"/>
                  <a:pt x="749144" y="1039483"/>
                  <a:pt x="710006" y="1063138"/>
                </a:cubicBezTo>
                <a:cubicBezTo>
                  <a:pt x="654074" y="1080674"/>
                  <a:pt x="640580" y="1042421"/>
                  <a:pt x="605893" y="1063138"/>
                </a:cubicBezTo>
                <a:cubicBezTo>
                  <a:pt x="553769" y="1088595"/>
                  <a:pt x="541800" y="1045208"/>
                  <a:pt x="501780" y="1063138"/>
                </a:cubicBezTo>
                <a:cubicBezTo>
                  <a:pt x="473962" y="1128121"/>
                  <a:pt x="346708" y="1025433"/>
                  <a:pt x="301563" y="1063138"/>
                </a:cubicBezTo>
                <a:cubicBezTo>
                  <a:pt x="211001" y="1084499"/>
                  <a:pt x="119980" y="1021217"/>
                  <a:pt x="85327" y="1063138"/>
                </a:cubicBezTo>
                <a:cubicBezTo>
                  <a:pt x="60694" y="1057412"/>
                  <a:pt x="-11992" y="1011934"/>
                  <a:pt x="0" y="885944"/>
                </a:cubicBezTo>
                <a:cubicBezTo>
                  <a:pt x="-69410" y="733900"/>
                  <a:pt x="-291" y="620700"/>
                  <a:pt x="0" y="531567"/>
                </a:cubicBezTo>
                <a:cubicBezTo>
                  <a:pt x="9172" y="423396"/>
                  <a:pt x="14235" y="363736"/>
                  <a:pt x="0" y="177192"/>
                </a:cubicBezTo>
                <a:close/>
              </a:path>
              <a:path w="3374139" h="1063138" fill="none" stroke="0" extrusionOk="0">
                <a:moveTo>
                  <a:pt x="0" y="177192"/>
                </a:moveTo>
                <a:cubicBezTo>
                  <a:pt x="7057" y="73934"/>
                  <a:pt x="49857" y="-19950"/>
                  <a:pt x="85327" y="0"/>
                </a:cubicBezTo>
                <a:cubicBezTo>
                  <a:pt x="163236" y="-45016"/>
                  <a:pt x="265599" y="22221"/>
                  <a:pt x="349614" y="0"/>
                </a:cubicBezTo>
                <a:cubicBezTo>
                  <a:pt x="439812" y="-14711"/>
                  <a:pt x="556547" y="13902"/>
                  <a:pt x="613901" y="0"/>
                </a:cubicBezTo>
                <a:cubicBezTo>
                  <a:pt x="702849" y="-41497"/>
                  <a:pt x="728967" y="11836"/>
                  <a:pt x="814119" y="0"/>
                </a:cubicBezTo>
                <a:cubicBezTo>
                  <a:pt x="896210" y="22115"/>
                  <a:pt x="861024" y="4"/>
                  <a:pt x="918233" y="0"/>
                </a:cubicBezTo>
                <a:cubicBezTo>
                  <a:pt x="956229" y="-29366"/>
                  <a:pt x="1017792" y="33339"/>
                  <a:pt x="1150484" y="0"/>
                </a:cubicBezTo>
                <a:cubicBezTo>
                  <a:pt x="1208072" y="-11033"/>
                  <a:pt x="1288995" y="-22893"/>
                  <a:pt x="1414773" y="0"/>
                </a:cubicBezTo>
                <a:cubicBezTo>
                  <a:pt x="1481320" y="-39401"/>
                  <a:pt x="1575539" y="24178"/>
                  <a:pt x="1614990" y="0"/>
                </a:cubicBezTo>
                <a:cubicBezTo>
                  <a:pt x="1659673" y="-60792"/>
                  <a:pt x="1775142" y="63579"/>
                  <a:pt x="1879277" y="0"/>
                </a:cubicBezTo>
                <a:cubicBezTo>
                  <a:pt x="1992651" y="-58624"/>
                  <a:pt x="1976525" y="38540"/>
                  <a:pt x="2015425" y="0"/>
                </a:cubicBezTo>
                <a:cubicBezTo>
                  <a:pt x="2069749" y="21173"/>
                  <a:pt x="2114264" y="29669"/>
                  <a:pt x="2215643" y="0"/>
                </a:cubicBezTo>
                <a:cubicBezTo>
                  <a:pt x="2337392" y="-22118"/>
                  <a:pt x="2274527" y="51067"/>
                  <a:pt x="2319756" y="0"/>
                </a:cubicBezTo>
                <a:cubicBezTo>
                  <a:pt x="2365882" y="8926"/>
                  <a:pt x="2400560" y="15846"/>
                  <a:pt x="2455904" y="0"/>
                </a:cubicBezTo>
                <a:cubicBezTo>
                  <a:pt x="2488944" y="-49303"/>
                  <a:pt x="2542929" y="639"/>
                  <a:pt x="2560017" y="0"/>
                </a:cubicBezTo>
                <a:cubicBezTo>
                  <a:pt x="2577468" y="-4345"/>
                  <a:pt x="2645188" y="9718"/>
                  <a:pt x="2760234" y="0"/>
                </a:cubicBezTo>
                <a:cubicBezTo>
                  <a:pt x="2870591" y="-66759"/>
                  <a:pt x="2944934" y="60683"/>
                  <a:pt x="3024521" y="0"/>
                </a:cubicBezTo>
                <a:cubicBezTo>
                  <a:pt x="3114515" y="25243"/>
                  <a:pt x="3189342" y="53930"/>
                  <a:pt x="3288810" y="0"/>
                </a:cubicBezTo>
                <a:cubicBezTo>
                  <a:pt x="3331326" y="-28356"/>
                  <a:pt x="3343286" y="57534"/>
                  <a:pt x="3374139" y="177192"/>
                </a:cubicBezTo>
                <a:cubicBezTo>
                  <a:pt x="3407569" y="310758"/>
                  <a:pt x="3403868" y="405187"/>
                  <a:pt x="3374139" y="517392"/>
                </a:cubicBezTo>
                <a:cubicBezTo>
                  <a:pt x="3392311" y="593565"/>
                  <a:pt x="3368827" y="740680"/>
                  <a:pt x="3374139" y="885944"/>
                </a:cubicBezTo>
                <a:cubicBezTo>
                  <a:pt x="3340774" y="988923"/>
                  <a:pt x="3337541" y="1032440"/>
                  <a:pt x="3288810" y="1063138"/>
                </a:cubicBezTo>
                <a:cubicBezTo>
                  <a:pt x="3191258" y="1108302"/>
                  <a:pt x="3120323" y="996751"/>
                  <a:pt x="3056557" y="1063138"/>
                </a:cubicBezTo>
                <a:cubicBezTo>
                  <a:pt x="2955213" y="1115199"/>
                  <a:pt x="2843854" y="1000782"/>
                  <a:pt x="2792270" y="1063138"/>
                </a:cubicBezTo>
                <a:cubicBezTo>
                  <a:pt x="2726968" y="1113809"/>
                  <a:pt x="2738318" y="1051623"/>
                  <a:pt x="2656121" y="1063138"/>
                </a:cubicBezTo>
                <a:cubicBezTo>
                  <a:pt x="2589945" y="1118776"/>
                  <a:pt x="2438080" y="1024042"/>
                  <a:pt x="2391835" y="1063138"/>
                </a:cubicBezTo>
                <a:cubicBezTo>
                  <a:pt x="2316380" y="1078743"/>
                  <a:pt x="2168681" y="1007002"/>
                  <a:pt x="2127548" y="1063138"/>
                </a:cubicBezTo>
                <a:cubicBezTo>
                  <a:pt x="2022134" y="1140088"/>
                  <a:pt x="2033784" y="1042811"/>
                  <a:pt x="2023434" y="1063138"/>
                </a:cubicBezTo>
                <a:cubicBezTo>
                  <a:pt x="1996370" y="1058579"/>
                  <a:pt x="1944001" y="1059886"/>
                  <a:pt x="1919321" y="1063138"/>
                </a:cubicBezTo>
                <a:cubicBezTo>
                  <a:pt x="1888064" y="1076832"/>
                  <a:pt x="1809123" y="1047667"/>
                  <a:pt x="1783172" y="1063138"/>
                </a:cubicBezTo>
                <a:cubicBezTo>
                  <a:pt x="1726591" y="1074320"/>
                  <a:pt x="1660365" y="1066669"/>
                  <a:pt x="1614990" y="1063138"/>
                </a:cubicBezTo>
                <a:cubicBezTo>
                  <a:pt x="1547194" y="1082855"/>
                  <a:pt x="1495160" y="1000030"/>
                  <a:pt x="1414773" y="1063138"/>
                </a:cubicBezTo>
                <a:cubicBezTo>
                  <a:pt x="1347392" y="1107555"/>
                  <a:pt x="1336968" y="1061866"/>
                  <a:pt x="1214554" y="1063138"/>
                </a:cubicBezTo>
                <a:cubicBezTo>
                  <a:pt x="1094422" y="1092568"/>
                  <a:pt x="1095292" y="1033006"/>
                  <a:pt x="1014338" y="1063138"/>
                </a:cubicBezTo>
                <a:cubicBezTo>
                  <a:pt x="949727" y="1111233"/>
                  <a:pt x="924813" y="1063005"/>
                  <a:pt x="878189" y="1063138"/>
                </a:cubicBezTo>
                <a:cubicBezTo>
                  <a:pt x="827954" y="1068415"/>
                  <a:pt x="747972" y="1044210"/>
                  <a:pt x="710006" y="1063138"/>
                </a:cubicBezTo>
                <a:cubicBezTo>
                  <a:pt x="664309" y="1100890"/>
                  <a:pt x="633933" y="1065174"/>
                  <a:pt x="605893" y="1063138"/>
                </a:cubicBezTo>
                <a:cubicBezTo>
                  <a:pt x="558729" y="1087680"/>
                  <a:pt x="542981" y="1052297"/>
                  <a:pt x="501780" y="1063138"/>
                </a:cubicBezTo>
                <a:cubicBezTo>
                  <a:pt x="481673" y="1090710"/>
                  <a:pt x="350930" y="994993"/>
                  <a:pt x="301563" y="1063138"/>
                </a:cubicBezTo>
                <a:cubicBezTo>
                  <a:pt x="224616" y="1064601"/>
                  <a:pt x="137565" y="1025493"/>
                  <a:pt x="85327" y="1063138"/>
                </a:cubicBezTo>
                <a:cubicBezTo>
                  <a:pt x="32310" y="1068938"/>
                  <a:pt x="-33563" y="1009531"/>
                  <a:pt x="0" y="885944"/>
                </a:cubicBezTo>
                <a:cubicBezTo>
                  <a:pt x="-49623" y="726406"/>
                  <a:pt x="4297" y="619659"/>
                  <a:pt x="0" y="531567"/>
                </a:cubicBezTo>
                <a:cubicBezTo>
                  <a:pt x="8391" y="370157"/>
                  <a:pt x="7741" y="342458"/>
                  <a:pt x="0" y="177192"/>
                </a:cubicBezTo>
                <a:close/>
              </a:path>
              <a:path w="3374139" h="1063138" fill="none" stroke="0" extrusionOk="0">
                <a:moveTo>
                  <a:pt x="0" y="177192"/>
                </a:moveTo>
                <a:cubicBezTo>
                  <a:pt x="7965" y="70631"/>
                  <a:pt x="52469" y="-19123"/>
                  <a:pt x="85327" y="0"/>
                </a:cubicBezTo>
                <a:cubicBezTo>
                  <a:pt x="173239" y="-41984"/>
                  <a:pt x="250912" y="-3934"/>
                  <a:pt x="349614" y="0"/>
                </a:cubicBezTo>
                <a:cubicBezTo>
                  <a:pt x="429475" y="-47703"/>
                  <a:pt x="552481" y="-6848"/>
                  <a:pt x="613901" y="0"/>
                </a:cubicBezTo>
                <a:cubicBezTo>
                  <a:pt x="710448" y="-36580"/>
                  <a:pt x="732549" y="12738"/>
                  <a:pt x="814119" y="0"/>
                </a:cubicBezTo>
                <a:cubicBezTo>
                  <a:pt x="892942" y="13951"/>
                  <a:pt x="845767" y="-2075"/>
                  <a:pt x="918233" y="0"/>
                </a:cubicBezTo>
                <a:cubicBezTo>
                  <a:pt x="994404" y="-18194"/>
                  <a:pt x="1031318" y="47850"/>
                  <a:pt x="1150484" y="0"/>
                </a:cubicBezTo>
                <a:cubicBezTo>
                  <a:pt x="1197272" y="-20907"/>
                  <a:pt x="1283039" y="-12919"/>
                  <a:pt x="1414773" y="0"/>
                </a:cubicBezTo>
                <a:cubicBezTo>
                  <a:pt x="1481348" y="-21182"/>
                  <a:pt x="1565547" y="32923"/>
                  <a:pt x="1614990" y="0"/>
                </a:cubicBezTo>
                <a:cubicBezTo>
                  <a:pt x="1663258" y="-54797"/>
                  <a:pt x="1802720" y="45020"/>
                  <a:pt x="1879277" y="0"/>
                </a:cubicBezTo>
                <a:cubicBezTo>
                  <a:pt x="1994021" y="-66002"/>
                  <a:pt x="1986270" y="35680"/>
                  <a:pt x="2015425" y="0"/>
                </a:cubicBezTo>
                <a:cubicBezTo>
                  <a:pt x="2053867" y="30351"/>
                  <a:pt x="2129722" y="18478"/>
                  <a:pt x="2215643" y="0"/>
                </a:cubicBezTo>
                <a:cubicBezTo>
                  <a:pt x="2348521" y="-8727"/>
                  <a:pt x="2285335" y="46433"/>
                  <a:pt x="2319756" y="0"/>
                </a:cubicBezTo>
                <a:cubicBezTo>
                  <a:pt x="2367001" y="8167"/>
                  <a:pt x="2386233" y="16892"/>
                  <a:pt x="2455904" y="0"/>
                </a:cubicBezTo>
                <a:cubicBezTo>
                  <a:pt x="2487229" y="-54167"/>
                  <a:pt x="2545134" y="2873"/>
                  <a:pt x="2560017" y="0"/>
                </a:cubicBezTo>
                <a:cubicBezTo>
                  <a:pt x="2546908" y="3027"/>
                  <a:pt x="2668934" y="34278"/>
                  <a:pt x="2760234" y="0"/>
                </a:cubicBezTo>
                <a:cubicBezTo>
                  <a:pt x="2881061" y="-102073"/>
                  <a:pt x="2939587" y="95045"/>
                  <a:pt x="3024521" y="0"/>
                </a:cubicBezTo>
                <a:cubicBezTo>
                  <a:pt x="3082090" y="19925"/>
                  <a:pt x="3216116" y="25821"/>
                  <a:pt x="3288810" y="0"/>
                </a:cubicBezTo>
                <a:cubicBezTo>
                  <a:pt x="3354915" y="-34192"/>
                  <a:pt x="3312060" y="42935"/>
                  <a:pt x="3374139" y="177192"/>
                </a:cubicBezTo>
                <a:cubicBezTo>
                  <a:pt x="3421855" y="292383"/>
                  <a:pt x="3388164" y="410136"/>
                  <a:pt x="3374139" y="517392"/>
                </a:cubicBezTo>
                <a:cubicBezTo>
                  <a:pt x="3420827" y="612541"/>
                  <a:pt x="3378973" y="718764"/>
                  <a:pt x="3374139" y="885944"/>
                </a:cubicBezTo>
                <a:cubicBezTo>
                  <a:pt x="3329907" y="980298"/>
                  <a:pt x="3360649" y="1015139"/>
                  <a:pt x="3288810" y="1063138"/>
                </a:cubicBezTo>
                <a:cubicBezTo>
                  <a:pt x="3177973" y="1087945"/>
                  <a:pt x="3128698" y="999109"/>
                  <a:pt x="3056557" y="1063138"/>
                </a:cubicBezTo>
                <a:cubicBezTo>
                  <a:pt x="2936914" y="1095066"/>
                  <a:pt x="2860813" y="1008469"/>
                  <a:pt x="2792270" y="1063138"/>
                </a:cubicBezTo>
                <a:cubicBezTo>
                  <a:pt x="2744723" y="1121831"/>
                  <a:pt x="2735921" y="1022837"/>
                  <a:pt x="2656121" y="1063138"/>
                </a:cubicBezTo>
                <a:cubicBezTo>
                  <a:pt x="2573253" y="1115810"/>
                  <a:pt x="2443053" y="1031808"/>
                  <a:pt x="2391835" y="1063138"/>
                </a:cubicBezTo>
                <a:cubicBezTo>
                  <a:pt x="2296070" y="1075458"/>
                  <a:pt x="2178727" y="1002611"/>
                  <a:pt x="2127548" y="1063138"/>
                </a:cubicBezTo>
                <a:cubicBezTo>
                  <a:pt x="2026003" y="1148605"/>
                  <a:pt x="2033446" y="1031773"/>
                  <a:pt x="2023434" y="1063138"/>
                </a:cubicBezTo>
                <a:cubicBezTo>
                  <a:pt x="2002528" y="1053895"/>
                  <a:pt x="1945810" y="1060369"/>
                  <a:pt x="1919321" y="1063138"/>
                </a:cubicBezTo>
                <a:cubicBezTo>
                  <a:pt x="1894720" y="1088232"/>
                  <a:pt x="1801578" y="1052903"/>
                  <a:pt x="1783172" y="1063138"/>
                </a:cubicBezTo>
                <a:cubicBezTo>
                  <a:pt x="1720218" y="1060996"/>
                  <a:pt x="1671600" y="1067858"/>
                  <a:pt x="1614990" y="1063138"/>
                </a:cubicBezTo>
                <a:cubicBezTo>
                  <a:pt x="1556856" y="1090670"/>
                  <a:pt x="1487636" y="987839"/>
                  <a:pt x="1414773" y="1063138"/>
                </a:cubicBezTo>
                <a:cubicBezTo>
                  <a:pt x="1361919" y="1109383"/>
                  <a:pt x="1337546" y="1057608"/>
                  <a:pt x="1214554" y="1063138"/>
                </a:cubicBezTo>
                <a:cubicBezTo>
                  <a:pt x="1085351" y="1111163"/>
                  <a:pt x="1124371" y="1034336"/>
                  <a:pt x="1014338" y="1063138"/>
                </a:cubicBezTo>
                <a:cubicBezTo>
                  <a:pt x="946368" y="1110575"/>
                  <a:pt x="911888" y="1052126"/>
                  <a:pt x="878189" y="1063138"/>
                </a:cubicBezTo>
                <a:cubicBezTo>
                  <a:pt x="836909" y="1079423"/>
                  <a:pt x="748561" y="1033504"/>
                  <a:pt x="710006" y="1063138"/>
                </a:cubicBezTo>
                <a:cubicBezTo>
                  <a:pt x="660563" y="1101635"/>
                  <a:pt x="634001" y="1066651"/>
                  <a:pt x="605893" y="1063138"/>
                </a:cubicBezTo>
                <a:cubicBezTo>
                  <a:pt x="553850" y="1087752"/>
                  <a:pt x="548852" y="1054107"/>
                  <a:pt x="501780" y="1063138"/>
                </a:cubicBezTo>
                <a:cubicBezTo>
                  <a:pt x="490089" y="1096236"/>
                  <a:pt x="336041" y="1006871"/>
                  <a:pt x="301563" y="1063138"/>
                </a:cubicBezTo>
                <a:cubicBezTo>
                  <a:pt x="238990" y="1060755"/>
                  <a:pt x="133932" y="982316"/>
                  <a:pt x="85327" y="1063138"/>
                </a:cubicBezTo>
                <a:cubicBezTo>
                  <a:pt x="44846" y="1097813"/>
                  <a:pt x="-29740" y="1039496"/>
                  <a:pt x="0" y="885944"/>
                </a:cubicBezTo>
                <a:cubicBezTo>
                  <a:pt x="-54841" y="719456"/>
                  <a:pt x="15319" y="596941"/>
                  <a:pt x="0" y="531567"/>
                </a:cubicBezTo>
                <a:cubicBezTo>
                  <a:pt x="11187" y="376841"/>
                  <a:pt x="6757" y="352319"/>
                  <a:pt x="0" y="177192"/>
                </a:cubicBezTo>
                <a:close/>
              </a:path>
            </a:pathLst>
          </a:custGeom>
          <a:solidFill>
            <a:schemeClr val="accent1">
              <a:lumMod val="20000"/>
              <a:lumOff val="80000"/>
            </a:schemeClr>
          </a:solidFill>
          <a:ln>
            <a:solidFill>
              <a:srgbClr val="7030A0"/>
            </a:solidFill>
            <a:extLst>
              <a:ext uri="{C807C97D-BFC1-408E-A445-0C87EB9F89A2}">
                <ask:lineSketchStyleProps xmlns:ask="http://schemas.microsoft.com/office/drawing/2018/sketchyshapes" sd="4066756316">
                  <a:custGeom>
                    <a:avLst/>
                    <a:gdLst>
                      <a:gd name="connsiteX0" fmla="*/ 0 w 3148393"/>
                      <a:gd name="connsiteY0" fmla="*/ 136430 h 818568"/>
                      <a:gd name="connsiteX1" fmla="*/ 79619 w 3148393"/>
                      <a:gd name="connsiteY1" fmla="*/ 0 h 818568"/>
                      <a:gd name="connsiteX2" fmla="*/ 326224 w 3148393"/>
                      <a:gd name="connsiteY2" fmla="*/ 0 h 818568"/>
                      <a:gd name="connsiteX3" fmla="*/ 572829 w 3148393"/>
                      <a:gd name="connsiteY3" fmla="*/ 0 h 818568"/>
                      <a:gd name="connsiteX4" fmla="*/ 759651 w 3148393"/>
                      <a:gd name="connsiteY4" fmla="*/ 0 h 818568"/>
                      <a:gd name="connsiteX5" fmla="*/ 856799 w 3148393"/>
                      <a:gd name="connsiteY5" fmla="*/ 0 h 818568"/>
                      <a:gd name="connsiteX6" fmla="*/ 1073512 w 3148393"/>
                      <a:gd name="connsiteY6" fmla="*/ 0 h 818568"/>
                      <a:gd name="connsiteX7" fmla="*/ 1320118 w 3148393"/>
                      <a:gd name="connsiteY7" fmla="*/ 0 h 818568"/>
                      <a:gd name="connsiteX8" fmla="*/ 1506940 w 3148393"/>
                      <a:gd name="connsiteY8" fmla="*/ 0 h 818568"/>
                      <a:gd name="connsiteX9" fmla="*/ 1753545 w 3148393"/>
                      <a:gd name="connsiteY9" fmla="*/ 0 h 818568"/>
                      <a:gd name="connsiteX10" fmla="*/ 1880584 w 3148393"/>
                      <a:gd name="connsiteY10" fmla="*/ 0 h 818568"/>
                      <a:gd name="connsiteX11" fmla="*/ 2067406 w 3148393"/>
                      <a:gd name="connsiteY11" fmla="*/ 0 h 818568"/>
                      <a:gd name="connsiteX12" fmla="*/ 2164554 w 3148393"/>
                      <a:gd name="connsiteY12" fmla="*/ 0 h 818568"/>
                      <a:gd name="connsiteX13" fmla="*/ 2291593 w 3148393"/>
                      <a:gd name="connsiteY13" fmla="*/ 0 h 818568"/>
                      <a:gd name="connsiteX14" fmla="*/ 2388740 w 3148393"/>
                      <a:gd name="connsiteY14" fmla="*/ 0 h 818568"/>
                      <a:gd name="connsiteX15" fmla="*/ 2575562 w 3148393"/>
                      <a:gd name="connsiteY15" fmla="*/ 0 h 818568"/>
                      <a:gd name="connsiteX16" fmla="*/ 2822167 w 3148393"/>
                      <a:gd name="connsiteY16" fmla="*/ 0 h 818568"/>
                      <a:gd name="connsiteX17" fmla="*/ 3068773 w 3148393"/>
                      <a:gd name="connsiteY17" fmla="*/ 0 h 818568"/>
                      <a:gd name="connsiteX18" fmla="*/ 3148393 w 3148393"/>
                      <a:gd name="connsiteY18" fmla="*/ 136430 h 818568"/>
                      <a:gd name="connsiteX19" fmla="*/ 3148393 w 3148393"/>
                      <a:gd name="connsiteY19" fmla="*/ 398369 h 818568"/>
                      <a:gd name="connsiteX20" fmla="*/ 3148393 w 3148393"/>
                      <a:gd name="connsiteY20" fmla="*/ 682137 h 818568"/>
                      <a:gd name="connsiteX21" fmla="*/ 3068773 w 3148393"/>
                      <a:gd name="connsiteY21" fmla="*/ 818568 h 818568"/>
                      <a:gd name="connsiteX22" fmla="*/ 2852059 w 3148393"/>
                      <a:gd name="connsiteY22" fmla="*/ 818568 h 818568"/>
                      <a:gd name="connsiteX23" fmla="*/ 2605454 w 3148393"/>
                      <a:gd name="connsiteY23" fmla="*/ 818568 h 818568"/>
                      <a:gd name="connsiteX24" fmla="*/ 2478414 w 3148393"/>
                      <a:gd name="connsiteY24" fmla="*/ 818568 h 818568"/>
                      <a:gd name="connsiteX25" fmla="*/ 2231810 w 3148393"/>
                      <a:gd name="connsiteY25" fmla="*/ 818568 h 818568"/>
                      <a:gd name="connsiteX26" fmla="*/ 1985205 w 3148393"/>
                      <a:gd name="connsiteY26" fmla="*/ 818568 h 818568"/>
                      <a:gd name="connsiteX27" fmla="*/ 1888057 w 3148393"/>
                      <a:gd name="connsiteY27" fmla="*/ 818568 h 818568"/>
                      <a:gd name="connsiteX28" fmla="*/ 1790910 w 3148393"/>
                      <a:gd name="connsiteY28" fmla="*/ 818568 h 818568"/>
                      <a:gd name="connsiteX29" fmla="*/ 1663870 w 3148393"/>
                      <a:gd name="connsiteY29" fmla="*/ 818568 h 818568"/>
                      <a:gd name="connsiteX30" fmla="*/ 1506940 w 3148393"/>
                      <a:gd name="connsiteY30" fmla="*/ 818568 h 818568"/>
                      <a:gd name="connsiteX31" fmla="*/ 1320118 w 3148393"/>
                      <a:gd name="connsiteY31" fmla="*/ 818568 h 818568"/>
                      <a:gd name="connsiteX32" fmla="*/ 1133295 w 3148393"/>
                      <a:gd name="connsiteY32" fmla="*/ 818568 h 818568"/>
                      <a:gd name="connsiteX33" fmla="*/ 946474 w 3148393"/>
                      <a:gd name="connsiteY33" fmla="*/ 818568 h 818568"/>
                      <a:gd name="connsiteX34" fmla="*/ 819434 w 3148393"/>
                      <a:gd name="connsiteY34" fmla="*/ 818568 h 818568"/>
                      <a:gd name="connsiteX35" fmla="*/ 662504 w 3148393"/>
                      <a:gd name="connsiteY35" fmla="*/ 818568 h 818568"/>
                      <a:gd name="connsiteX36" fmla="*/ 565356 w 3148393"/>
                      <a:gd name="connsiteY36" fmla="*/ 818568 h 818568"/>
                      <a:gd name="connsiteX37" fmla="*/ 468209 w 3148393"/>
                      <a:gd name="connsiteY37" fmla="*/ 818568 h 818568"/>
                      <a:gd name="connsiteX38" fmla="*/ 281387 w 3148393"/>
                      <a:gd name="connsiteY38" fmla="*/ 818568 h 818568"/>
                      <a:gd name="connsiteX39" fmla="*/ 79619 w 3148393"/>
                      <a:gd name="connsiteY39" fmla="*/ 818568 h 818568"/>
                      <a:gd name="connsiteX40" fmla="*/ 0 w 3148393"/>
                      <a:gd name="connsiteY40" fmla="*/ 682137 h 818568"/>
                      <a:gd name="connsiteX41" fmla="*/ 0 w 3148393"/>
                      <a:gd name="connsiteY41" fmla="*/ 409283 h 818568"/>
                      <a:gd name="connsiteX42" fmla="*/ 0 w 3148393"/>
                      <a:gd name="connsiteY42" fmla="*/ 136430 h 818568"/>
                      <a:gd name="connsiteX0" fmla="*/ 0 w 3148393"/>
                      <a:gd name="connsiteY0" fmla="*/ 136430 h 818568"/>
                      <a:gd name="connsiteX1" fmla="*/ 79619 w 3148393"/>
                      <a:gd name="connsiteY1" fmla="*/ 0 h 818568"/>
                      <a:gd name="connsiteX2" fmla="*/ 236549 w 3148393"/>
                      <a:gd name="connsiteY2" fmla="*/ 0 h 818568"/>
                      <a:gd name="connsiteX3" fmla="*/ 423372 w 3148393"/>
                      <a:gd name="connsiteY3" fmla="*/ 0 h 818568"/>
                      <a:gd name="connsiteX4" fmla="*/ 580302 w 3148393"/>
                      <a:gd name="connsiteY4" fmla="*/ 0 h 818568"/>
                      <a:gd name="connsiteX5" fmla="*/ 677450 w 3148393"/>
                      <a:gd name="connsiteY5" fmla="*/ 0 h 818568"/>
                      <a:gd name="connsiteX6" fmla="*/ 864272 w 3148393"/>
                      <a:gd name="connsiteY6" fmla="*/ 0 h 818568"/>
                      <a:gd name="connsiteX7" fmla="*/ 1021202 w 3148393"/>
                      <a:gd name="connsiteY7" fmla="*/ 0 h 818568"/>
                      <a:gd name="connsiteX8" fmla="*/ 1208024 w 3148393"/>
                      <a:gd name="connsiteY8" fmla="*/ 0 h 818568"/>
                      <a:gd name="connsiteX9" fmla="*/ 1364955 w 3148393"/>
                      <a:gd name="connsiteY9" fmla="*/ 0 h 818568"/>
                      <a:gd name="connsiteX10" fmla="*/ 1611560 w 3148393"/>
                      <a:gd name="connsiteY10" fmla="*/ 0 h 818568"/>
                      <a:gd name="connsiteX11" fmla="*/ 1708708 w 3148393"/>
                      <a:gd name="connsiteY11" fmla="*/ 0 h 818568"/>
                      <a:gd name="connsiteX12" fmla="*/ 1955313 w 3148393"/>
                      <a:gd name="connsiteY12" fmla="*/ 0 h 818568"/>
                      <a:gd name="connsiteX13" fmla="*/ 2112244 w 3148393"/>
                      <a:gd name="connsiteY13" fmla="*/ 0 h 818568"/>
                      <a:gd name="connsiteX14" fmla="*/ 2269174 w 3148393"/>
                      <a:gd name="connsiteY14" fmla="*/ 0 h 818568"/>
                      <a:gd name="connsiteX15" fmla="*/ 2366321 w 3148393"/>
                      <a:gd name="connsiteY15" fmla="*/ 0 h 818568"/>
                      <a:gd name="connsiteX16" fmla="*/ 2583035 w 3148393"/>
                      <a:gd name="connsiteY16" fmla="*/ 0 h 818568"/>
                      <a:gd name="connsiteX17" fmla="*/ 2829640 w 3148393"/>
                      <a:gd name="connsiteY17" fmla="*/ 0 h 818568"/>
                      <a:gd name="connsiteX18" fmla="*/ 3068773 w 3148393"/>
                      <a:gd name="connsiteY18" fmla="*/ 0 h 818568"/>
                      <a:gd name="connsiteX19" fmla="*/ 3148393 w 3148393"/>
                      <a:gd name="connsiteY19" fmla="*/ 136430 h 818568"/>
                      <a:gd name="connsiteX20" fmla="*/ 3148393 w 3148393"/>
                      <a:gd name="connsiteY20" fmla="*/ 392912 h 818568"/>
                      <a:gd name="connsiteX21" fmla="*/ 3148393 w 3148393"/>
                      <a:gd name="connsiteY21" fmla="*/ 682137 h 818568"/>
                      <a:gd name="connsiteX22" fmla="*/ 3068773 w 3148393"/>
                      <a:gd name="connsiteY22" fmla="*/ 818568 h 818568"/>
                      <a:gd name="connsiteX23" fmla="*/ 2941734 w 3148393"/>
                      <a:gd name="connsiteY23" fmla="*/ 818568 h 818568"/>
                      <a:gd name="connsiteX24" fmla="*/ 2725020 w 3148393"/>
                      <a:gd name="connsiteY24" fmla="*/ 818568 h 818568"/>
                      <a:gd name="connsiteX25" fmla="*/ 2597981 w 3148393"/>
                      <a:gd name="connsiteY25" fmla="*/ 818568 h 818568"/>
                      <a:gd name="connsiteX26" fmla="*/ 2381267 w 3148393"/>
                      <a:gd name="connsiteY26" fmla="*/ 818568 h 818568"/>
                      <a:gd name="connsiteX27" fmla="*/ 2284120 w 3148393"/>
                      <a:gd name="connsiteY27" fmla="*/ 818568 h 818568"/>
                      <a:gd name="connsiteX28" fmla="*/ 2157081 w 3148393"/>
                      <a:gd name="connsiteY28" fmla="*/ 818568 h 818568"/>
                      <a:gd name="connsiteX29" fmla="*/ 1940367 w 3148393"/>
                      <a:gd name="connsiteY29" fmla="*/ 818568 h 818568"/>
                      <a:gd name="connsiteX30" fmla="*/ 1753545 w 3148393"/>
                      <a:gd name="connsiteY30" fmla="*/ 818568 h 818568"/>
                      <a:gd name="connsiteX31" fmla="*/ 1536831 w 3148393"/>
                      <a:gd name="connsiteY31" fmla="*/ 818568 h 818568"/>
                      <a:gd name="connsiteX32" fmla="*/ 1439684 w 3148393"/>
                      <a:gd name="connsiteY32" fmla="*/ 818568 h 818568"/>
                      <a:gd name="connsiteX33" fmla="*/ 1222970 w 3148393"/>
                      <a:gd name="connsiteY33" fmla="*/ 818568 h 818568"/>
                      <a:gd name="connsiteX34" fmla="*/ 1036148 w 3148393"/>
                      <a:gd name="connsiteY34" fmla="*/ 818568 h 818568"/>
                      <a:gd name="connsiteX35" fmla="*/ 849326 w 3148393"/>
                      <a:gd name="connsiteY35" fmla="*/ 818568 h 818568"/>
                      <a:gd name="connsiteX36" fmla="*/ 692395 w 3148393"/>
                      <a:gd name="connsiteY36" fmla="*/ 818568 h 818568"/>
                      <a:gd name="connsiteX37" fmla="*/ 535465 w 3148393"/>
                      <a:gd name="connsiteY37" fmla="*/ 818568 h 818568"/>
                      <a:gd name="connsiteX38" fmla="*/ 378534 w 3148393"/>
                      <a:gd name="connsiteY38" fmla="*/ 818568 h 818568"/>
                      <a:gd name="connsiteX39" fmla="*/ 79619 w 3148393"/>
                      <a:gd name="connsiteY39" fmla="*/ 818568 h 818568"/>
                      <a:gd name="connsiteX40" fmla="*/ 0 w 3148393"/>
                      <a:gd name="connsiteY40" fmla="*/ 682137 h 818568"/>
                      <a:gd name="connsiteX41" fmla="*/ 0 w 3148393"/>
                      <a:gd name="connsiteY41" fmla="*/ 403826 h 818568"/>
                      <a:gd name="connsiteX42" fmla="*/ 0 w 3148393"/>
                      <a:gd name="connsiteY42" fmla="*/ 136430 h 818568"/>
                      <a:gd name="connsiteX0" fmla="*/ 0 w 3148393"/>
                      <a:gd name="connsiteY0" fmla="*/ 136430 h 818568"/>
                      <a:gd name="connsiteX1" fmla="*/ 79619 w 3148393"/>
                      <a:gd name="connsiteY1" fmla="*/ 0 h 818568"/>
                      <a:gd name="connsiteX2" fmla="*/ 326224 w 3148393"/>
                      <a:gd name="connsiteY2" fmla="*/ 0 h 818568"/>
                      <a:gd name="connsiteX3" fmla="*/ 572829 w 3148393"/>
                      <a:gd name="connsiteY3" fmla="*/ 0 h 818568"/>
                      <a:gd name="connsiteX4" fmla="*/ 759651 w 3148393"/>
                      <a:gd name="connsiteY4" fmla="*/ 0 h 818568"/>
                      <a:gd name="connsiteX5" fmla="*/ 856799 w 3148393"/>
                      <a:gd name="connsiteY5" fmla="*/ 0 h 818568"/>
                      <a:gd name="connsiteX6" fmla="*/ 1073512 w 3148393"/>
                      <a:gd name="connsiteY6" fmla="*/ 0 h 818568"/>
                      <a:gd name="connsiteX7" fmla="*/ 1320118 w 3148393"/>
                      <a:gd name="connsiteY7" fmla="*/ 0 h 818568"/>
                      <a:gd name="connsiteX8" fmla="*/ 1506940 w 3148393"/>
                      <a:gd name="connsiteY8" fmla="*/ 0 h 818568"/>
                      <a:gd name="connsiteX9" fmla="*/ 1753545 w 3148393"/>
                      <a:gd name="connsiteY9" fmla="*/ 0 h 818568"/>
                      <a:gd name="connsiteX10" fmla="*/ 1880584 w 3148393"/>
                      <a:gd name="connsiteY10" fmla="*/ 0 h 818568"/>
                      <a:gd name="connsiteX11" fmla="*/ 2067406 w 3148393"/>
                      <a:gd name="connsiteY11" fmla="*/ 0 h 818568"/>
                      <a:gd name="connsiteX12" fmla="*/ 2164554 w 3148393"/>
                      <a:gd name="connsiteY12" fmla="*/ 0 h 818568"/>
                      <a:gd name="connsiteX13" fmla="*/ 2291593 w 3148393"/>
                      <a:gd name="connsiteY13" fmla="*/ 0 h 818568"/>
                      <a:gd name="connsiteX14" fmla="*/ 2388740 w 3148393"/>
                      <a:gd name="connsiteY14" fmla="*/ 0 h 818568"/>
                      <a:gd name="connsiteX15" fmla="*/ 2575562 w 3148393"/>
                      <a:gd name="connsiteY15" fmla="*/ 0 h 818568"/>
                      <a:gd name="connsiteX16" fmla="*/ 2822167 w 3148393"/>
                      <a:gd name="connsiteY16" fmla="*/ 0 h 818568"/>
                      <a:gd name="connsiteX17" fmla="*/ 3068773 w 3148393"/>
                      <a:gd name="connsiteY17" fmla="*/ 0 h 818568"/>
                      <a:gd name="connsiteX18" fmla="*/ 3148393 w 3148393"/>
                      <a:gd name="connsiteY18" fmla="*/ 136430 h 818568"/>
                      <a:gd name="connsiteX19" fmla="*/ 3148393 w 3148393"/>
                      <a:gd name="connsiteY19" fmla="*/ 398369 h 818568"/>
                      <a:gd name="connsiteX20" fmla="*/ 3148393 w 3148393"/>
                      <a:gd name="connsiteY20" fmla="*/ 682137 h 818568"/>
                      <a:gd name="connsiteX21" fmla="*/ 3068773 w 3148393"/>
                      <a:gd name="connsiteY21" fmla="*/ 818568 h 818568"/>
                      <a:gd name="connsiteX22" fmla="*/ 2852059 w 3148393"/>
                      <a:gd name="connsiteY22" fmla="*/ 818568 h 818568"/>
                      <a:gd name="connsiteX23" fmla="*/ 2605454 w 3148393"/>
                      <a:gd name="connsiteY23" fmla="*/ 818568 h 818568"/>
                      <a:gd name="connsiteX24" fmla="*/ 2478414 w 3148393"/>
                      <a:gd name="connsiteY24" fmla="*/ 818568 h 818568"/>
                      <a:gd name="connsiteX25" fmla="*/ 2231810 w 3148393"/>
                      <a:gd name="connsiteY25" fmla="*/ 818568 h 818568"/>
                      <a:gd name="connsiteX26" fmla="*/ 1985205 w 3148393"/>
                      <a:gd name="connsiteY26" fmla="*/ 818568 h 818568"/>
                      <a:gd name="connsiteX27" fmla="*/ 1888057 w 3148393"/>
                      <a:gd name="connsiteY27" fmla="*/ 818568 h 818568"/>
                      <a:gd name="connsiteX28" fmla="*/ 1790910 w 3148393"/>
                      <a:gd name="connsiteY28" fmla="*/ 818568 h 818568"/>
                      <a:gd name="connsiteX29" fmla="*/ 1663870 w 3148393"/>
                      <a:gd name="connsiteY29" fmla="*/ 818568 h 818568"/>
                      <a:gd name="connsiteX30" fmla="*/ 1506940 w 3148393"/>
                      <a:gd name="connsiteY30" fmla="*/ 818568 h 818568"/>
                      <a:gd name="connsiteX31" fmla="*/ 1320118 w 3148393"/>
                      <a:gd name="connsiteY31" fmla="*/ 818568 h 818568"/>
                      <a:gd name="connsiteX32" fmla="*/ 1133295 w 3148393"/>
                      <a:gd name="connsiteY32" fmla="*/ 818568 h 818568"/>
                      <a:gd name="connsiteX33" fmla="*/ 946474 w 3148393"/>
                      <a:gd name="connsiteY33" fmla="*/ 818568 h 818568"/>
                      <a:gd name="connsiteX34" fmla="*/ 819434 w 3148393"/>
                      <a:gd name="connsiteY34" fmla="*/ 818568 h 818568"/>
                      <a:gd name="connsiteX35" fmla="*/ 662504 w 3148393"/>
                      <a:gd name="connsiteY35" fmla="*/ 818568 h 818568"/>
                      <a:gd name="connsiteX36" fmla="*/ 565356 w 3148393"/>
                      <a:gd name="connsiteY36" fmla="*/ 818568 h 818568"/>
                      <a:gd name="connsiteX37" fmla="*/ 468209 w 3148393"/>
                      <a:gd name="connsiteY37" fmla="*/ 818568 h 818568"/>
                      <a:gd name="connsiteX38" fmla="*/ 281387 w 3148393"/>
                      <a:gd name="connsiteY38" fmla="*/ 818568 h 818568"/>
                      <a:gd name="connsiteX39" fmla="*/ 79619 w 3148393"/>
                      <a:gd name="connsiteY39" fmla="*/ 818568 h 818568"/>
                      <a:gd name="connsiteX40" fmla="*/ 0 w 3148393"/>
                      <a:gd name="connsiteY40" fmla="*/ 682137 h 818568"/>
                      <a:gd name="connsiteX41" fmla="*/ 0 w 3148393"/>
                      <a:gd name="connsiteY41" fmla="*/ 409283 h 818568"/>
                      <a:gd name="connsiteX42" fmla="*/ 0 w 3148393"/>
                      <a:gd name="connsiteY42" fmla="*/ 136430 h 818568"/>
                      <a:gd name="connsiteX0" fmla="*/ 0 w 3148393"/>
                      <a:gd name="connsiteY0" fmla="*/ 136430 h 818568"/>
                      <a:gd name="connsiteX1" fmla="*/ 79619 w 3148393"/>
                      <a:gd name="connsiteY1" fmla="*/ 0 h 818568"/>
                      <a:gd name="connsiteX2" fmla="*/ 326224 w 3148393"/>
                      <a:gd name="connsiteY2" fmla="*/ 0 h 818568"/>
                      <a:gd name="connsiteX3" fmla="*/ 572829 w 3148393"/>
                      <a:gd name="connsiteY3" fmla="*/ 0 h 818568"/>
                      <a:gd name="connsiteX4" fmla="*/ 759651 w 3148393"/>
                      <a:gd name="connsiteY4" fmla="*/ 0 h 818568"/>
                      <a:gd name="connsiteX5" fmla="*/ 856799 w 3148393"/>
                      <a:gd name="connsiteY5" fmla="*/ 0 h 818568"/>
                      <a:gd name="connsiteX6" fmla="*/ 1073512 w 3148393"/>
                      <a:gd name="connsiteY6" fmla="*/ 0 h 818568"/>
                      <a:gd name="connsiteX7" fmla="*/ 1320118 w 3148393"/>
                      <a:gd name="connsiteY7" fmla="*/ 0 h 818568"/>
                      <a:gd name="connsiteX8" fmla="*/ 1506940 w 3148393"/>
                      <a:gd name="connsiteY8" fmla="*/ 0 h 818568"/>
                      <a:gd name="connsiteX9" fmla="*/ 1753545 w 3148393"/>
                      <a:gd name="connsiteY9" fmla="*/ 0 h 818568"/>
                      <a:gd name="connsiteX10" fmla="*/ 1880584 w 3148393"/>
                      <a:gd name="connsiteY10" fmla="*/ 0 h 818568"/>
                      <a:gd name="connsiteX11" fmla="*/ 2067406 w 3148393"/>
                      <a:gd name="connsiteY11" fmla="*/ 0 h 818568"/>
                      <a:gd name="connsiteX12" fmla="*/ 2164554 w 3148393"/>
                      <a:gd name="connsiteY12" fmla="*/ 0 h 818568"/>
                      <a:gd name="connsiteX13" fmla="*/ 2291593 w 3148393"/>
                      <a:gd name="connsiteY13" fmla="*/ 0 h 818568"/>
                      <a:gd name="connsiteX14" fmla="*/ 2388740 w 3148393"/>
                      <a:gd name="connsiteY14" fmla="*/ 0 h 818568"/>
                      <a:gd name="connsiteX15" fmla="*/ 2575562 w 3148393"/>
                      <a:gd name="connsiteY15" fmla="*/ 0 h 818568"/>
                      <a:gd name="connsiteX16" fmla="*/ 2822167 w 3148393"/>
                      <a:gd name="connsiteY16" fmla="*/ 0 h 818568"/>
                      <a:gd name="connsiteX17" fmla="*/ 3068773 w 3148393"/>
                      <a:gd name="connsiteY17" fmla="*/ 0 h 818568"/>
                      <a:gd name="connsiteX18" fmla="*/ 3148393 w 3148393"/>
                      <a:gd name="connsiteY18" fmla="*/ 136430 h 818568"/>
                      <a:gd name="connsiteX19" fmla="*/ 3148393 w 3148393"/>
                      <a:gd name="connsiteY19" fmla="*/ 398369 h 818568"/>
                      <a:gd name="connsiteX20" fmla="*/ 3148393 w 3148393"/>
                      <a:gd name="connsiteY20" fmla="*/ 682137 h 818568"/>
                      <a:gd name="connsiteX21" fmla="*/ 3068773 w 3148393"/>
                      <a:gd name="connsiteY21" fmla="*/ 818568 h 818568"/>
                      <a:gd name="connsiteX22" fmla="*/ 2852059 w 3148393"/>
                      <a:gd name="connsiteY22" fmla="*/ 818568 h 818568"/>
                      <a:gd name="connsiteX23" fmla="*/ 2605454 w 3148393"/>
                      <a:gd name="connsiteY23" fmla="*/ 818568 h 818568"/>
                      <a:gd name="connsiteX24" fmla="*/ 2478414 w 3148393"/>
                      <a:gd name="connsiteY24" fmla="*/ 818568 h 818568"/>
                      <a:gd name="connsiteX25" fmla="*/ 2231810 w 3148393"/>
                      <a:gd name="connsiteY25" fmla="*/ 818568 h 818568"/>
                      <a:gd name="connsiteX26" fmla="*/ 1985205 w 3148393"/>
                      <a:gd name="connsiteY26" fmla="*/ 818568 h 818568"/>
                      <a:gd name="connsiteX27" fmla="*/ 1888057 w 3148393"/>
                      <a:gd name="connsiteY27" fmla="*/ 818568 h 818568"/>
                      <a:gd name="connsiteX28" fmla="*/ 1790910 w 3148393"/>
                      <a:gd name="connsiteY28" fmla="*/ 818568 h 818568"/>
                      <a:gd name="connsiteX29" fmla="*/ 1663870 w 3148393"/>
                      <a:gd name="connsiteY29" fmla="*/ 818568 h 818568"/>
                      <a:gd name="connsiteX30" fmla="*/ 1506940 w 3148393"/>
                      <a:gd name="connsiteY30" fmla="*/ 818568 h 818568"/>
                      <a:gd name="connsiteX31" fmla="*/ 1320118 w 3148393"/>
                      <a:gd name="connsiteY31" fmla="*/ 818568 h 818568"/>
                      <a:gd name="connsiteX32" fmla="*/ 1133295 w 3148393"/>
                      <a:gd name="connsiteY32" fmla="*/ 818568 h 818568"/>
                      <a:gd name="connsiteX33" fmla="*/ 946474 w 3148393"/>
                      <a:gd name="connsiteY33" fmla="*/ 818568 h 818568"/>
                      <a:gd name="connsiteX34" fmla="*/ 819434 w 3148393"/>
                      <a:gd name="connsiteY34" fmla="*/ 818568 h 818568"/>
                      <a:gd name="connsiteX35" fmla="*/ 662504 w 3148393"/>
                      <a:gd name="connsiteY35" fmla="*/ 818568 h 818568"/>
                      <a:gd name="connsiteX36" fmla="*/ 565356 w 3148393"/>
                      <a:gd name="connsiteY36" fmla="*/ 818568 h 818568"/>
                      <a:gd name="connsiteX37" fmla="*/ 468209 w 3148393"/>
                      <a:gd name="connsiteY37" fmla="*/ 818568 h 818568"/>
                      <a:gd name="connsiteX38" fmla="*/ 281387 w 3148393"/>
                      <a:gd name="connsiteY38" fmla="*/ 818568 h 818568"/>
                      <a:gd name="connsiteX39" fmla="*/ 79619 w 3148393"/>
                      <a:gd name="connsiteY39" fmla="*/ 818568 h 818568"/>
                      <a:gd name="connsiteX40" fmla="*/ 0 w 3148393"/>
                      <a:gd name="connsiteY40" fmla="*/ 682137 h 818568"/>
                      <a:gd name="connsiteX41" fmla="*/ 0 w 3148393"/>
                      <a:gd name="connsiteY41" fmla="*/ 409283 h 818568"/>
                      <a:gd name="connsiteX42" fmla="*/ 0 w 3148393"/>
                      <a:gd name="connsiteY42" fmla="*/ 136430 h 818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148393" h="818568" fill="none" extrusionOk="0">
                        <a:moveTo>
                          <a:pt x="0" y="136430"/>
                        </a:moveTo>
                        <a:cubicBezTo>
                          <a:pt x="3194" y="55846"/>
                          <a:pt x="47034" y="-7208"/>
                          <a:pt x="79619" y="0"/>
                        </a:cubicBezTo>
                        <a:cubicBezTo>
                          <a:pt x="163580" y="-46570"/>
                          <a:pt x="241215" y="6171"/>
                          <a:pt x="326224" y="0"/>
                        </a:cubicBezTo>
                        <a:cubicBezTo>
                          <a:pt x="397252" y="-38893"/>
                          <a:pt x="493996" y="-6197"/>
                          <a:pt x="572829" y="0"/>
                        </a:cubicBezTo>
                        <a:cubicBezTo>
                          <a:pt x="658032" y="-24433"/>
                          <a:pt x="688431" y="4425"/>
                          <a:pt x="759651" y="0"/>
                        </a:cubicBezTo>
                        <a:cubicBezTo>
                          <a:pt x="833233" y="9198"/>
                          <a:pt x="798867" y="1918"/>
                          <a:pt x="856799" y="0"/>
                        </a:cubicBezTo>
                        <a:cubicBezTo>
                          <a:pt x="931384" y="-8205"/>
                          <a:pt x="963193" y="40472"/>
                          <a:pt x="1073512" y="0"/>
                        </a:cubicBezTo>
                        <a:cubicBezTo>
                          <a:pt x="1135308" y="-17745"/>
                          <a:pt x="1206100" y="2489"/>
                          <a:pt x="1320118" y="0"/>
                        </a:cubicBezTo>
                        <a:cubicBezTo>
                          <a:pt x="1389495" y="-11307"/>
                          <a:pt x="1443966" y="24311"/>
                          <a:pt x="1506940" y="0"/>
                        </a:cubicBezTo>
                        <a:cubicBezTo>
                          <a:pt x="1542883" y="-53114"/>
                          <a:pt x="1691586" y="24784"/>
                          <a:pt x="1753545" y="0"/>
                        </a:cubicBezTo>
                        <a:cubicBezTo>
                          <a:pt x="1859604" y="-55593"/>
                          <a:pt x="1848451" y="18920"/>
                          <a:pt x="1880584" y="0"/>
                        </a:cubicBezTo>
                        <a:cubicBezTo>
                          <a:pt x="1907496" y="14262"/>
                          <a:pt x="1978351" y="-2108"/>
                          <a:pt x="2067406" y="0"/>
                        </a:cubicBezTo>
                        <a:cubicBezTo>
                          <a:pt x="2185339" y="-11611"/>
                          <a:pt x="2127888" y="31274"/>
                          <a:pt x="2164554" y="0"/>
                        </a:cubicBezTo>
                        <a:cubicBezTo>
                          <a:pt x="2208104" y="5651"/>
                          <a:pt x="2226343" y="13436"/>
                          <a:pt x="2291593" y="0"/>
                        </a:cubicBezTo>
                        <a:cubicBezTo>
                          <a:pt x="2319190" y="-37828"/>
                          <a:pt x="2371812" y="5332"/>
                          <a:pt x="2388740" y="0"/>
                        </a:cubicBezTo>
                        <a:cubicBezTo>
                          <a:pt x="2386651" y="14"/>
                          <a:pt x="2510592" y="25308"/>
                          <a:pt x="2575562" y="0"/>
                        </a:cubicBezTo>
                        <a:cubicBezTo>
                          <a:pt x="2664587" y="-69931"/>
                          <a:pt x="2757066" y="63691"/>
                          <a:pt x="2822167" y="0"/>
                        </a:cubicBezTo>
                        <a:cubicBezTo>
                          <a:pt x="2872920" y="15710"/>
                          <a:pt x="3006274" y="18038"/>
                          <a:pt x="3068773" y="0"/>
                        </a:cubicBezTo>
                        <a:cubicBezTo>
                          <a:pt x="3119812" y="-37424"/>
                          <a:pt x="3097561" y="37813"/>
                          <a:pt x="3148393" y="136430"/>
                        </a:cubicBezTo>
                        <a:cubicBezTo>
                          <a:pt x="3196150" y="238076"/>
                          <a:pt x="3143793" y="311616"/>
                          <a:pt x="3148393" y="398369"/>
                        </a:cubicBezTo>
                        <a:cubicBezTo>
                          <a:pt x="3198839" y="473545"/>
                          <a:pt x="3152423" y="549428"/>
                          <a:pt x="3148393" y="682137"/>
                        </a:cubicBezTo>
                        <a:cubicBezTo>
                          <a:pt x="3115475" y="759216"/>
                          <a:pt x="3130809" y="787747"/>
                          <a:pt x="3068773" y="818568"/>
                        </a:cubicBezTo>
                        <a:cubicBezTo>
                          <a:pt x="2953307" y="827026"/>
                          <a:pt x="2924341" y="772459"/>
                          <a:pt x="2852059" y="818568"/>
                        </a:cubicBezTo>
                        <a:cubicBezTo>
                          <a:pt x="2745406" y="836817"/>
                          <a:pt x="2674085" y="780129"/>
                          <a:pt x="2605454" y="818568"/>
                        </a:cubicBezTo>
                        <a:cubicBezTo>
                          <a:pt x="2544532" y="852172"/>
                          <a:pt x="2552929" y="780239"/>
                          <a:pt x="2478414" y="818568"/>
                        </a:cubicBezTo>
                        <a:cubicBezTo>
                          <a:pt x="2407647" y="860982"/>
                          <a:pt x="2267534" y="797089"/>
                          <a:pt x="2231810" y="818568"/>
                        </a:cubicBezTo>
                        <a:cubicBezTo>
                          <a:pt x="2148532" y="839116"/>
                          <a:pt x="2035486" y="779584"/>
                          <a:pt x="1985205" y="818568"/>
                        </a:cubicBezTo>
                        <a:cubicBezTo>
                          <a:pt x="1889306" y="879284"/>
                          <a:pt x="1902248" y="798445"/>
                          <a:pt x="1888057" y="818568"/>
                        </a:cubicBezTo>
                        <a:cubicBezTo>
                          <a:pt x="1868901" y="812760"/>
                          <a:pt x="1817818" y="816333"/>
                          <a:pt x="1790910" y="818568"/>
                        </a:cubicBezTo>
                        <a:cubicBezTo>
                          <a:pt x="1771554" y="840062"/>
                          <a:pt x="1688159" y="809445"/>
                          <a:pt x="1663870" y="818568"/>
                        </a:cubicBezTo>
                        <a:cubicBezTo>
                          <a:pt x="1605878" y="813204"/>
                          <a:pt x="1563199" y="813416"/>
                          <a:pt x="1506940" y="818568"/>
                        </a:cubicBezTo>
                        <a:cubicBezTo>
                          <a:pt x="1456111" y="844476"/>
                          <a:pt x="1392385" y="758812"/>
                          <a:pt x="1320118" y="818568"/>
                        </a:cubicBezTo>
                        <a:cubicBezTo>
                          <a:pt x="1282709" y="850719"/>
                          <a:pt x="1252150" y="822021"/>
                          <a:pt x="1133295" y="818568"/>
                        </a:cubicBezTo>
                        <a:cubicBezTo>
                          <a:pt x="1024947" y="859278"/>
                          <a:pt x="1029298" y="792595"/>
                          <a:pt x="946474" y="818568"/>
                        </a:cubicBezTo>
                        <a:cubicBezTo>
                          <a:pt x="889391" y="859304"/>
                          <a:pt x="849109" y="808082"/>
                          <a:pt x="819434" y="818568"/>
                        </a:cubicBezTo>
                        <a:cubicBezTo>
                          <a:pt x="789863" y="829611"/>
                          <a:pt x="699887" y="795522"/>
                          <a:pt x="662504" y="818568"/>
                        </a:cubicBezTo>
                        <a:cubicBezTo>
                          <a:pt x="608851" y="845163"/>
                          <a:pt x="593450" y="822497"/>
                          <a:pt x="565356" y="818568"/>
                        </a:cubicBezTo>
                        <a:cubicBezTo>
                          <a:pt x="517654" y="837907"/>
                          <a:pt x="514264" y="810569"/>
                          <a:pt x="468209" y="818568"/>
                        </a:cubicBezTo>
                        <a:cubicBezTo>
                          <a:pt x="459053" y="829717"/>
                          <a:pt x="332825" y="775370"/>
                          <a:pt x="281387" y="818568"/>
                        </a:cubicBezTo>
                        <a:cubicBezTo>
                          <a:pt x="205756" y="811353"/>
                          <a:pt x="117830" y="766330"/>
                          <a:pt x="79619" y="818568"/>
                        </a:cubicBezTo>
                        <a:cubicBezTo>
                          <a:pt x="54538" y="860598"/>
                          <a:pt x="-16973" y="777716"/>
                          <a:pt x="0" y="682137"/>
                        </a:cubicBezTo>
                        <a:cubicBezTo>
                          <a:pt x="-47375" y="552004"/>
                          <a:pt x="17803" y="448880"/>
                          <a:pt x="0" y="409283"/>
                        </a:cubicBezTo>
                        <a:cubicBezTo>
                          <a:pt x="1220" y="293459"/>
                          <a:pt x="9086" y="265221"/>
                          <a:pt x="0" y="136430"/>
                        </a:cubicBezTo>
                        <a:close/>
                      </a:path>
                      <a:path w="3148393" h="818568" stroke="0" extrusionOk="0">
                        <a:moveTo>
                          <a:pt x="0" y="136430"/>
                        </a:moveTo>
                        <a:cubicBezTo>
                          <a:pt x="-17357" y="48862"/>
                          <a:pt x="32313" y="-13807"/>
                          <a:pt x="79619" y="0"/>
                        </a:cubicBezTo>
                        <a:cubicBezTo>
                          <a:pt x="135543" y="19587"/>
                          <a:pt x="155811" y="31357"/>
                          <a:pt x="236549" y="0"/>
                        </a:cubicBezTo>
                        <a:cubicBezTo>
                          <a:pt x="313020" y="-322"/>
                          <a:pt x="321170" y="22029"/>
                          <a:pt x="423372" y="0"/>
                        </a:cubicBezTo>
                        <a:cubicBezTo>
                          <a:pt x="469539" y="-22560"/>
                          <a:pt x="528878" y="-2616"/>
                          <a:pt x="580302" y="0"/>
                        </a:cubicBezTo>
                        <a:cubicBezTo>
                          <a:pt x="648429" y="-1139"/>
                          <a:pt x="651891" y="16894"/>
                          <a:pt x="677450" y="0"/>
                        </a:cubicBezTo>
                        <a:cubicBezTo>
                          <a:pt x="647137" y="-36501"/>
                          <a:pt x="751941" y="66835"/>
                          <a:pt x="864272" y="0"/>
                        </a:cubicBezTo>
                        <a:cubicBezTo>
                          <a:pt x="929870" y="-25663"/>
                          <a:pt x="943086" y="649"/>
                          <a:pt x="1021202" y="0"/>
                        </a:cubicBezTo>
                        <a:cubicBezTo>
                          <a:pt x="1073991" y="-19551"/>
                          <a:pt x="1117950" y="50915"/>
                          <a:pt x="1208024" y="0"/>
                        </a:cubicBezTo>
                        <a:cubicBezTo>
                          <a:pt x="1304188" y="-15470"/>
                          <a:pt x="1310401" y="-7142"/>
                          <a:pt x="1364955" y="0"/>
                        </a:cubicBezTo>
                        <a:cubicBezTo>
                          <a:pt x="1405775" y="-40262"/>
                          <a:pt x="1525812" y="17040"/>
                          <a:pt x="1611560" y="0"/>
                        </a:cubicBezTo>
                        <a:cubicBezTo>
                          <a:pt x="1685609" y="-41639"/>
                          <a:pt x="1670992" y="18952"/>
                          <a:pt x="1708708" y="0"/>
                        </a:cubicBezTo>
                        <a:cubicBezTo>
                          <a:pt x="1767968" y="60307"/>
                          <a:pt x="1893327" y="20899"/>
                          <a:pt x="1955313" y="0"/>
                        </a:cubicBezTo>
                        <a:cubicBezTo>
                          <a:pt x="2047724" y="-14018"/>
                          <a:pt x="2062997" y="1137"/>
                          <a:pt x="2112244" y="0"/>
                        </a:cubicBezTo>
                        <a:cubicBezTo>
                          <a:pt x="2157697" y="-6576"/>
                          <a:pt x="2250215" y="30934"/>
                          <a:pt x="2269174" y="0"/>
                        </a:cubicBezTo>
                        <a:cubicBezTo>
                          <a:pt x="2302737" y="-33650"/>
                          <a:pt x="2350524" y="12847"/>
                          <a:pt x="2366321" y="0"/>
                        </a:cubicBezTo>
                        <a:cubicBezTo>
                          <a:pt x="2359661" y="-22723"/>
                          <a:pt x="2553591" y="29314"/>
                          <a:pt x="2583035" y="0"/>
                        </a:cubicBezTo>
                        <a:cubicBezTo>
                          <a:pt x="2611902" y="-16675"/>
                          <a:pt x="2784777" y="15743"/>
                          <a:pt x="2829640" y="0"/>
                        </a:cubicBezTo>
                        <a:cubicBezTo>
                          <a:pt x="2877371" y="-15868"/>
                          <a:pt x="2958238" y="-18387"/>
                          <a:pt x="3068773" y="0"/>
                        </a:cubicBezTo>
                        <a:cubicBezTo>
                          <a:pt x="3101705" y="31015"/>
                          <a:pt x="3137431" y="67384"/>
                          <a:pt x="3148393" y="136430"/>
                        </a:cubicBezTo>
                        <a:cubicBezTo>
                          <a:pt x="3131104" y="255829"/>
                          <a:pt x="3181441" y="341632"/>
                          <a:pt x="3148393" y="392912"/>
                        </a:cubicBezTo>
                        <a:cubicBezTo>
                          <a:pt x="3170983" y="488329"/>
                          <a:pt x="3159585" y="539384"/>
                          <a:pt x="3148393" y="682137"/>
                        </a:cubicBezTo>
                        <a:cubicBezTo>
                          <a:pt x="3161763" y="737317"/>
                          <a:pt x="3106651" y="791727"/>
                          <a:pt x="3068773" y="818568"/>
                        </a:cubicBezTo>
                        <a:cubicBezTo>
                          <a:pt x="3040880" y="818294"/>
                          <a:pt x="2969387" y="808535"/>
                          <a:pt x="2941734" y="818568"/>
                        </a:cubicBezTo>
                        <a:cubicBezTo>
                          <a:pt x="2904359" y="884359"/>
                          <a:pt x="2840033" y="841714"/>
                          <a:pt x="2725020" y="818568"/>
                        </a:cubicBezTo>
                        <a:cubicBezTo>
                          <a:pt x="2633841" y="846735"/>
                          <a:pt x="2630792" y="816550"/>
                          <a:pt x="2597981" y="818568"/>
                        </a:cubicBezTo>
                        <a:cubicBezTo>
                          <a:pt x="2548848" y="867737"/>
                          <a:pt x="2503623" y="817838"/>
                          <a:pt x="2381267" y="818568"/>
                        </a:cubicBezTo>
                        <a:cubicBezTo>
                          <a:pt x="2259203" y="835550"/>
                          <a:pt x="2305964" y="823106"/>
                          <a:pt x="2284120" y="818568"/>
                        </a:cubicBezTo>
                        <a:cubicBezTo>
                          <a:pt x="2243782" y="841140"/>
                          <a:pt x="2234456" y="803975"/>
                          <a:pt x="2157081" y="818568"/>
                        </a:cubicBezTo>
                        <a:cubicBezTo>
                          <a:pt x="2096116" y="815506"/>
                          <a:pt x="1996409" y="819317"/>
                          <a:pt x="1940367" y="818568"/>
                        </a:cubicBezTo>
                        <a:cubicBezTo>
                          <a:pt x="1822597" y="833250"/>
                          <a:pt x="1789521" y="799503"/>
                          <a:pt x="1753545" y="818568"/>
                        </a:cubicBezTo>
                        <a:cubicBezTo>
                          <a:pt x="1727860" y="835845"/>
                          <a:pt x="1606164" y="771758"/>
                          <a:pt x="1536831" y="818568"/>
                        </a:cubicBezTo>
                        <a:cubicBezTo>
                          <a:pt x="1481010" y="848045"/>
                          <a:pt x="1479534" y="809223"/>
                          <a:pt x="1439684" y="818568"/>
                        </a:cubicBezTo>
                        <a:cubicBezTo>
                          <a:pt x="1424827" y="831236"/>
                          <a:pt x="1275255" y="834372"/>
                          <a:pt x="1222970" y="818568"/>
                        </a:cubicBezTo>
                        <a:cubicBezTo>
                          <a:pt x="1119178" y="837384"/>
                          <a:pt x="1098073" y="811255"/>
                          <a:pt x="1036148" y="818568"/>
                        </a:cubicBezTo>
                        <a:cubicBezTo>
                          <a:pt x="990068" y="882982"/>
                          <a:pt x="934000" y="824475"/>
                          <a:pt x="849326" y="818568"/>
                        </a:cubicBezTo>
                        <a:cubicBezTo>
                          <a:pt x="761342" y="840460"/>
                          <a:pt x="742430" y="823551"/>
                          <a:pt x="692395" y="818568"/>
                        </a:cubicBezTo>
                        <a:cubicBezTo>
                          <a:pt x="627999" y="818293"/>
                          <a:pt x="609158" y="797684"/>
                          <a:pt x="535465" y="818568"/>
                        </a:cubicBezTo>
                        <a:cubicBezTo>
                          <a:pt x="464833" y="808428"/>
                          <a:pt x="417847" y="798365"/>
                          <a:pt x="378534" y="818568"/>
                        </a:cubicBezTo>
                        <a:cubicBezTo>
                          <a:pt x="230867" y="870005"/>
                          <a:pt x="227148" y="751300"/>
                          <a:pt x="79619" y="818568"/>
                        </a:cubicBezTo>
                        <a:cubicBezTo>
                          <a:pt x="-7053" y="811234"/>
                          <a:pt x="-36646" y="740875"/>
                          <a:pt x="0" y="682137"/>
                        </a:cubicBezTo>
                        <a:cubicBezTo>
                          <a:pt x="-15726" y="558622"/>
                          <a:pt x="-20891" y="535926"/>
                          <a:pt x="0" y="403826"/>
                        </a:cubicBezTo>
                        <a:cubicBezTo>
                          <a:pt x="-18222" y="293922"/>
                          <a:pt x="-449" y="195887"/>
                          <a:pt x="0" y="136430"/>
                        </a:cubicBezTo>
                        <a:close/>
                      </a:path>
                      <a:path w="3148393" h="818568" fill="none" stroke="0" extrusionOk="0">
                        <a:moveTo>
                          <a:pt x="0" y="136430"/>
                        </a:moveTo>
                        <a:cubicBezTo>
                          <a:pt x="4019" y="47281"/>
                          <a:pt x="42186" y="12756"/>
                          <a:pt x="79619" y="0"/>
                        </a:cubicBezTo>
                        <a:cubicBezTo>
                          <a:pt x="202659" y="-35284"/>
                          <a:pt x="256833" y="5010"/>
                          <a:pt x="326224" y="0"/>
                        </a:cubicBezTo>
                        <a:cubicBezTo>
                          <a:pt x="394711" y="-3063"/>
                          <a:pt x="515659" y="5289"/>
                          <a:pt x="572829" y="0"/>
                        </a:cubicBezTo>
                        <a:cubicBezTo>
                          <a:pt x="672846" y="-19469"/>
                          <a:pt x="684626" y="2935"/>
                          <a:pt x="759651" y="0"/>
                        </a:cubicBezTo>
                        <a:cubicBezTo>
                          <a:pt x="850075" y="14710"/>
                          <a:pt x="804824" y="9470"/>
                          <a:pt x="856799" y="0"/>
                        </a:cubicBezTo>
                        <a:cubicBezTo>
                          <a:pt x="852057" y="-21727"/>
                          <a:pt x="948162" y="16140"/>
                          <a:pt x="1073512" y="0"/>
                        </a:cubicBezTo>
                        <a:cubicBezTo>
                          <a:pt x="1153893" y="2771"/>
                          <a:pt x="1214644" y="-13215"/>
                          <a:pt x="1320118" y="0"/>
                        </a:cubicBezTo>
                        <a:cubicBezTo>
                          <a:pt x="1416850" y="-21971"/>
                          <a:pt x="1453329" y="8728"/>
                          <a:pt x="1506940" y="0"/>
                        </a:cubicBezTo>
                        <a:cubicBezTo>
                          <a:pt x="1583056" y="12686"/>
                          <a:pt x="1612532" y="56354"/>
                          <a:pt x="1753545" y="0"/>
                        </a:cubicBezTo>
                        <a:cubicBezTo>
                          <a:pt x="1859182" y="-66653"/>
                          <a:pt x="1853756" y="29309"/>
                          <a:pt x="1880584" y="0"/>
                        </a:cubicBezTo>
                        <a:cubicBezTo>
                          <a:pt x="1951234" y="-16415"/>
                          <a:pt x="1965445" y="58788"/>
                          <a:pt x="2067406" y="0"/>
                        </a:cubicBezTo>
                        <a:cubicBezTo>
                          <a:pt x="2164324" y="-30593"/>
                          <a:pt x="2132010" y="26370"/>
                          <a:pt x="2164554" y="0"/>
                        </a:cubicBezTo>
                        <a:cubicBezTo>
                          <a:pt x="2198173" y="-8708"/>
                          <a:pt x="2257515" y="28413"/>
                          <a:pt x="2291593" y="0"/>
                        </a:cubicBezTo>
                        <a:cubicBezTo>
                          <a:pt x="2310346" y="-33702"/>
                          <a:pt x="2359797" y="15478"/>
                          <a:pt x="2388740" y="0"/>
                        </a:cubicBezTo>
                        <a:cubicBezTo>
                          <a:pt x="2408557" y="12509"/>
                          <a:pt x="2484963" y="48611"/>
                          <a:pt x="2575562" y="0"/>
                        </a:cubicBezTo>
                        <a:cubicBezTo>
                          <a:pt x="2685808" y="-767"/>
                          <a:pt x="2746311" y="8048"/>
                          <a:pt x="2822167" y="0"/>
                        </a:cubicBezTo>
                        <a:cubicBezTo>
                          <a:pt x="2910909" y="-46956"/>
                          <a:pt x="2942782" y="13422"/>
                          <a:pt x="3068773" y="0"/>
                        </a:cubicBezTo>
                        <a:cubicBezTo>
                          <a:pt x="3100681" y="-12073"/>
                          <a:pt x="3133312" y="38881"/>
                          <a:pt x="3148393" y="136430"/>
                        </a:cubicBezTo>
                        <a:cubicBezTo>
                          <a:pt x="3150346" y="212683"/>
                          <a:pt x="3111370" y="319513"/>
                          <a:pt x="3148393" y="398369"/>
                        </a:cubicBezTo>
                        <a:cubicBezTo>
                          <a:pt x="3169765" y="519488"/>
                          <a:pt x="3158799" y="614377"/>
                          <a:pt x="3148393" y="682137"/>
                        </a:cubicBezTo>
                        <a:cubicBezTo>
                          <a:pt x="3120820" y="756500"/>
                          <a:pt x="3133847" y="808627"/>
                          <a:pt x="3068773" y="818568"/>
                        </a:cubicBezTo>
                        <a:cubicBezTo>
                          <a:pt x="2985157" y="886970"/>
                          <a:pt x="2934946" y="809373"/>
                          <a:pt x="2852059" y="818568"/>
                        </a:cubicBezTo>
                        <a:cubicBezTo>
                          <a:pt x="2756221" y="845383"/>
                          <a:pt x="2642482" y="819380"/>
                          <a:pt x="2605454" y="818568"/>
                        </a:cubicBezTo>
                        <a:cubicBezTo>
                          <a:pt x="2574115" y="816471"/>
                          <a:pt x="2518764" y="806522"/>
                          <a:pt x="2478414" y="818568"/>
                        </a:cubicBezTo>
                        <a:cubicBezTo>
                          <a:pt x="2406646" y="852689"/>
                          <a:pt x="2277738" y="805855"/>
                          <a:pt x="2231810" y="818568"/>
                        </a:cubicBezTo>
                        <a:cubicBezTo>
                          <a:pt x="2155967" y="806054"/>
                          <a:pt x="2080095" y="779207"/>
                          <a:pt x="1985205" y="818568"/>
                        </a:cubicBezTo>
                        <a:cubicBezTo>
                          <a:pt x="1905057" y="866669"/>
                          <a:pt x="1904241" y="796357"/>
                          <a:pt x="1888057" y="818568"/>
                        </a:cubicBezTo>
                        <a:cubicBezTo>
                          <a:pt x="1855363" y="820121"/>
                          <a:pt x="1825804" y="808990"/>
                          <a:pt x="1790910" y="818568"/>
                        </a:cubicBezTo>
                        <a:cubicBezTo>
                          <a:pt x="1764768" y="818859"/>
                          <a:pt x="1704585" y="818421"/>
                          <a:pt x="1663870" y="818568"/>
                        </a:cubicBezTo>
                        <a:cubicBezTo>
                          <a:pt x="1634501" y="834560"/>
                          <a:pt x="1527676" y="822177"/>
                          <a:pt x="1506940" y="818568"/>
                        </a:cubicBezTo>
                        <a:cubicBezTo>
                          <a:pt x="1450525" y="787182"/>
                          <a:pt x="1389400" y="795971"/>
                          <a:pt x="1320118" y="818568"/>
                        </a:cubicBezTo>
                        <a:cubicBezTo>
                          <a:pt x="1273727" y="856387"/>
                          <a:pt x="1191903" y="780408"/>
                          <a:pt x="1133295" y="818568"/>
                        </a:cubicBezTo>
                        <a:cubicBezTo>
                          <a:pt x="1052728" y="859905"/>
                          <a:pt x="984312" y="807787"/>
                          <a:pt x="946474" y="818568"/>
                        </a:cubicBezTo>
                        <a:cubicBezTo>
                          <a:pt x="895719" y="857534"/>
                          <a:pt x="868943" y="815206"/>
                          <a:pt x="819434" y="818568"/>
                        </a:cubicBezTo>
                        <a:cubicBezTo>
                          <a:pt x="768817" y="809369"/>
                          <a:pt x="694852" y="786238"/>
                          <a:pt x="662504" y="818568"/>
                        </a:cubicBezTo>
                        <a:cubicBezTo>
                          <a:pt x="643276" y="824130"/>
                          <a:pt x="597826" y="811628"/>
                          <a:pt x="565356" y="818568"/>
                        </a:cubicBezTo>
                        <a:cubicBezTo>
                          <a:pt x="529423" y="824771"/>
                          <a:pt x="507323" y="807871"/>
                          <a:pt x="468209" y="818568"/>
                        </a:cubicBezTo>
                        <a:cubicBezTo>
                          <a:pt x="436198" y="837168"/>
                          <a:pt x="331944" y="799881"/>
                          <a:pt x="281387" y="818568"/>
                        </a:cubicBezTo>
                        <a:cubicBezTo>
                          <a:pt x="224484" y="854550"/>
                          <a:pt x="142437" y="769160"/>
                          <a:pt x="79619" y="818568"/>
                        </a:cubicBezTo>
                        <a:cubicBezTo>
                          <a:pt x="36032" y="795278"/>
                          <a:pt x="-24212" y="771355"/>
                          <a:pt x="0" y="682137"/>
                        </a:cubicBezTo>
                        <a:cubicBezTo>
                          <a:pt x="-1884" y="535814"/>
                          <a:pt x="12432" y="510625"/>
                          <a:pt x="0" y="409283"/>
                        </a:cubicBezTo>
                        <a:cubicBezTo>
                          <a:pt x="-12171" y="345906"/>
                          <a:pt x="-18826" y="248594"/>
                          <a:pt x="0" y="136430"/>
                        </a:cubicBezTo>
                        <a:close/>
                      </a:path>
                      <a:path w="3148393" h="818568" fill="none" stroke="0" extrusionOk="0">
                        <a:moveTo>
                          <a:pt x="0" y="136430"/>
                        </a:moveTo>
                        <a:cubicBezTo>
                          <a:pt x="-8462" y="63680"/>
                          <a:pt x="40811" y="-11898"/>
                          <a:pt x="79619" y="0"/>
                        </a:cubicBezTo>
                        <a:cubicBezTo>
                          <a:pt x="172750" y="-35230"/>
                          <a:pt x="257300" y="-3937"/>
                          <a:pt x="326224" y="0"/>
                        </a:cubicBezTo>
                        <a:cubicBezTo>
                          <a:pt x="403738" y="-4244"/>
                          <a:pt x="487305" y="7337"/>
                          <a:pt x="572829" y="0"/>
                        </a:cubicBezTo>
                        <a:cubicBezTo>
                          <a:pt x="654254" y="-23438"/>
                          <a:pt x="671962" y="10212"/>
                          <a:pt x="759651" y="0"/>
                        </a:cubicBezTo>
                        <a:cubicBezTo>
                          <a:pt x="839166" y="3060"/>
                          <a:pt x="804420" y="7873"/>
                          <a:pt x="856799" y="0"/>
                        </a:cubicBezTo>
                        <a:cubicBezTo>
                          <a:pt x="906395" y="-27503"/>
                          <a:pt x="984952" y="30388"/>
                          <a:pt x="1073512" y="0"/>
                        </a:cubicBezTo>
                        <a:cubicBezTo>
                          <a:pt x="1157036" y="-32290"/>
                          <a:pt x="1219883" y="16511"/>
                          <a:pt x="1320118" y="0"/>
                        </a:cubicBezTo>
                        <a:cubicBezTo>
                          <a:pt x="1397152" y="-15584"/>
                          <a:pt x="1467400" y="13806"/>
                          <a:pt x="1506940" y="0"/>
                        </a:cubicBezTo>
                        <a:cubicBezTo>
                          <a:pt x="1536208" y="-36270"/>
                          <a:pt x="1636695" y="38289"/>
                          <a:pt x="1753545" y="0"/>
                        </a:cubicBezTo>
                        <a:cubicBezTo>
                          <a:pt x="1856943" y="-49232"/>
                          <a:pt x="1846488" y="31407"/>
                          <a:pt x="1880584" y="0"/>
                        </a:cubicBezTo>
                        <a:cubicBezTo>
                          <a:pt x="1934026" y="-2772"/>
                          <a:pt x="1972625" y="32046"/>
                          <a:pt x="2067406" y="0"/>
                        </a:cubicBezTo>
                        <a:cubicBezTo>
                          <a:pt x="2173251" y="-18179"/>
                          <a:pt x="2122483" y="26962"/>
                          <a:pt x="2164554" y="0"/>
                        </a:cubicBezTo>
                        <a:cubicBezTo>
                          <a:pt x="2213335" y="7533"/>
                          <a:pt x="2251776" y="7666"/>
                          <a:pt x="2291593" y="0"/>
                        </a:cubicBezTo>
                        <a:cubicBezTo>
                          <a:pt x="2328351" y="-27085"/>
                          <a:pt x="2368035" y="4841"/>
                          <a:pt x="2388740" y="0"/>
                        </a:cubicBezTo>
                        <a:cubicBezTo>
                          <a:pt x="2413800" y="-12603"/>
                          <a:pt x="2467850" y="30531"/>
                          <a:pt x="2575562" y="0"/>
                        </a:cubicBezTo>
                        <a:cubicBezTo>
                          <a:pt x="2668121" y="-58282"/>
                          <a:pt x="2750969" y="36697"/>
                          <a:pt x="2822167" y="0"/>
                        </a:cubicBezTo>
                        <a:cubicBezTo>
                          <a:pt x="2901146" y="-14304"/>
                          <a:pt x="2988588" y="36755"/>
                          <a:pt x="3068773" y="0"/>
                        </a:cubicBezTo>
                        <a:cubicBezTo>
                          <a:pt x="3125389" y="-3722"/>
                          <a:pt x="3125927" y="38107"/>
                          <a:pt x="3148393" y="136430"/>
                        </a:cubicBezTo>
                        <a:cubicBezTo>
                          <a:pt x="3154189" y="212728"/>
                          <a:pt x="3161035" y="283658"/>
                          <a:pt x="3148393" y="398369"/>
                        </a:cubicBezTo>
                        <a:cubicBezTo>
                          <a:pt x="3167305" y="465136"/>
                          <a:pt x="3165321" y="603793"/>
                          <a:pt x="3148393" y="682137"/>
                        </a:cubicBezTo>
                        <a:cubicBezTo>
                          <a:pt x="3109804" y="748782"/>
                          <a:pt x="3128865" y="798783"/>
                          <a:pt x="3068773" y="818568"/>
                        </a:cubicBezTo>
                        <a:cubicBezTo>
                          <a:pt x="2979964" y="857038"/>
                          <a:pt x="2945957" y="782852"/>
                          <a:pt x="2852059" y="818568"/>
                        </a:cubicBezTo>
                        <a:cubicBezTo>
                          <a:pt x="2752521" y="847065"/>
                          <a:pt x="2648689" y="789249"/>
                          <a:pt x="2605454" y="818568"/>
                        </a:cubicBezTo>
                        <a:cubicBezTo>
                          <a:pt x="2553526" y="834795"/>
                          <a:pt x="2544636" y="804022"/>
                          <a:pt x="2478414" y="818568"/>
                        </a:cubicBezTo>
                        <a:cubicBezTo>
                          <a:pt x="2399725" y="857281"/>
                          <a:pt x="2286776" y="789928"/>
                          <a:pt x="2231810" y="818568"/>
                        </a:cubicBezTo>
                        <a:cubicBezTo>
                          <a:pt x="2192052" y="849943"/>
                          <a:pt x="2061658" y="755171"/>
                          <a:pt x="1985205" y="818568"/>
                        </a:cubicBezTo>
                        <a:cubicBezTo>
                          <a:pt x="1903550" y="874023"/>
                          <a:pt x="1908472" y="805523"/>
                          <a:pt x="1888057" y="818568"/>
                        </a:cubicBezTo>
                        <a:cubicBezTo>
                          <a:pt x="1873357" y="822674"/>
                          <a:pt x="1819865" y="817039"/>
                          <a:pt x="1790910" y="818568"/>
                        </a:cubicBezTo>
                        <a:cubicBezTo>
                          <a:pt x="1765234" y="827202"/>
                          <a:pt x="1687987" y="810481"/>
                          <a:pt x="1663870" y="818568"/>
                        </a:cubicBezTo>
                        <a:cubicBezTo>
                          <a:pt x="1620976" y="831946"/>
                          <a:pt x="1537617" y="818185"/>
                          <a:pt x="1506940" y="818568"/>
                        </a:cubicBezTo>
                        <a:cubicBezTo>
                          <a:pt x="1462146" y="808970"/>
                          <a:pt x="1379002" y="761935"/>
                          <a:pt x="1320118" y="818568"/>
                        </a:cubicBezTo>
                        <a:cubicBezTo>
                          <a:pt x="1257031" y="850277"/>
                          <a:pt x="1220987" y="791333"/>
                          <a:pt x="1133295" y="818568"/>
                        </a:cubicBezTo>
                        <a:cubicBezTo>
                          <a:pt x="1043739" y="849649"/>
                          <a:pt x="1004884" y="803449"/>
                          <a:pt x="946474" y="818568"/>
                        </a:cubicBezTo>
                        <a:cubicBezTo>
                          <a:pt x="900295" y="843623"/>
                          <a:pt x="853543" y="820914"/>
                          <a:pt x="819434" y="818568"/>
                        </a:cubicBezTo>
                        <a:cubicBezTo>
                          <a:pt x="772578" y="817785"/>
                          <a:pt x="696921" y="799870"/>
                          <a:pt x="662504" y="818568"/>
                        </a:cubicBezTo>
                        <a:cubicBezTo>
                          <a:pt x="618897" y="835611"/>
                          <a:pt x="596897" y="805648"/>
                          <a:pt x="565356" y="818568"/>
                        </a:cubicBezTo>
                        <a:cubicBezTo>
                          <a:pt x="518235" y="836415"/>
                          <a:pt x="507988" y="808112"/>
                          <a:pt x="468209" y="818568"/>
                        </a:cubicBezTo>
                        <a:cubicBezTo>
                          <a:pt x="441330" y="860038"/>
                          <a:pt x="324545" y="793504"/>
                          <a:pt x="281387" y="818568"/>
                        </a:cubicBezTo>
                        <a:cubicBezTo>
                          <a:pt x="214946" y="834300"/>
                          <a:pt x="118452" y="780466"/>
                          <a:pt x="79619" y="818568"/>
                        </a:cubicBezTo>
                        <a:cubicBezTo>
                          <a:pt x="41110" y="815679"/>
                          <a:pt x="-12029" y="776774"/>
                          <a:pt x="0" y="682137"/>
                        </a:cubicBezTo>
                        <a:cubicBezTo>
                          <a:pt x="-44330" y="559405"/>
                          <a:pt x="5075" y="476150"/>
                          <a:pt x="0" y="409283"/>
                        </a:cubicBezTo>
                        <a:cubicBezTo>
                          <a:pt x="7052" y="315740"/>
                          <a:pt x="9289" y="271168"/>
                          <a:pt x="0" y="136430"/>
                        </a:cubicBezTo>
                        <a:close/>
                      </a:path>
                      <a:path w="3148393" h="818568" fill="none" stroke="0" extrusionOk="0">
                        <a:moveTo>
                          <a:pt x="0" y="136430"/>
                        </a:moveTo>
                        <a:cubicBezTo>
                          <a:pt x="4306" y="56078"/>
                          <a:pt x="48588" y="-10338"/>
                          <a:pt x="79619" y="0"/>
                        </a:cubicBezTo>
                        <a:cubicBezTo>
                          <a:pt x="172613" y="-30685"/>
                          <a:pt x="248279" y="3447"/>
                          <a:pt x="326224" y="0"/>
                        </a:cubicBezTo>
                        <a:cubicBezTo>
                          <a:pt x="405695" y="-15227"/>
                          <a:pt x="508369" y="3191"/>
                          <a:pt x="572829" y="0"/>
                        </a:cubicBezTo>
                        <a:cubicBezTo>
                          <a:pt x="662998" y="-26820"/>
                          <a:pt x="678246" y="9357"/>
                          <a:pt x="759651" y="0"/>
                        </a:cubicBezTo>
                        <a:cubicBezTo>
                          <a:pt x="833991" y="17060"/>
                          <a:pt x="799178" y="3230"/>
                          <a:pt x="856799" y="0"/>
                        </a:cubicBezTo>
                        <a:cubicBezTo>
                          <a:pt x="912596" y="-19829"/>
                          <a:pt x="969772" y="25319"/>
                          <a:pt x="1073512" y="0"/>
                        </a:cubicBezTo>
                        <a:cubicBezTo>
                          <a:pt x="1126745" y="-16794"/>
                          <a:pt x="1210238" y="-7110"/>
                          <a:pt x="1320118" y="0"/>
                        </a:cubicBezTo>
                        <a:cubicBezTo>
                          <a:pt x="1381666" y="-19968"/>
                          <a:pt x="1465402" y="17214"/>
                          <a:pt x="1506940" y="0"/>
                        </a:cubicBezTo>
                        <a:cubicBezTo>
                          <a:pt x="1547194" y="-41117"/>
                          <a:pt x="1656143" y="51770"/>
                          <a:pt x="1753545" y="0"/>
                        </a:cubicBezTo>
                        <a:cubicBezTo>
                          <a:pt x="1861138" y="-48027"/>
                          <a:pt x="1849080" y="24429"/>
                          <a:pt x="1880584" y="0"/>
                        </a:cubicBezTo>
                        <a:cubicBezTo>
                          <a:pt x="1920900" y="9168"/>
                          <a:pt x="1982295" y="20562"/>
                          <a:pt x="2067406" y="0"/>
                        </a:cubicBezTo>
                        <a:cubicBezTo>
                          <a:pt x="2177442" y="-15282"/>
                          <a:pt x="2128610" y="31061"/>
                          <a:pt x="2164554" y="0"/>
                        </a:cubicBezTo>
                        <a:cubicBezTo>
                          <a:pt x="2209087" y="4843"/>
                          <a:pt x="2236778" y="9357"/>
                          <a:pt x="2291593" y="0"/>
                        </a:cubicBezTo>
                        <a:cubicBezTo>
                          <a:pt x="2323053" y="-37995"/>
                          <a:pt x="2372032" y="3279"/>
                          <a:pt x="2388740" y="0"/>
                        </a:cubicBezTo>
                        <a:cubicBezTo>
                          <a:pt x="2390558" y="-2168"/>
                          <a:pt x="2478617" y="29486"/>
                          <a:pt x="2575562" y="0"/>
                        </a:cubicBezTo>
                        <a:cubicBezTo>
                          <a:pt x="2666026" y="-53263"/>
                          <a:pt x="2744667" y="49128"/>
                          <a:pt x="2822167" y="0"/>
                        </a:cubicBezTo>
                        <a:cubicBezTo>
                          <a:pt x="2889677" y="7769"/>
                          <a:pt x="2976152" y="29429"/>
                          <a:pt x="3068773" y="0"/>
                        </a:cubicBezTo>
                        <a:cubicBezTo>
                          <a:pt x="3119579" y="-11493"/>
                          <a:pt x="3106014" y="38255"/>
                          <a:pt x="3148393" y="136430"/>
                        </a:cubicBezTo>
                        <a:cubicBezTo>
                          <a:pt x="3176887" y="216675"/>
                          <a:pt x="3158610" y="311111"/>
                          <a:pt x="3148393" y="398369"/>
                        </a:cubicBezTo>
                        <a:cubicBezTo>
                          <a:pt x="3171642" y="472144"/>
                          <a:pt x="3149121" y="575313"/>
                          <a:pt x="3148393" y="682137"/>
                        </a:cubicBezTo>
                        <a:cubicBezTo>
                          <a:pt x="3118297" y="753611"/>
                          <a:pt x="3127070" y="797467"/>
                          <a:pt x="3068773" y="818568"/>
                        </a:cubicBezTo>
                        <a:cubicBezTo>
                          <a:pt x="2975197" y="850937"/>
                          <a:pt x="2912887" y="770322"/>
                          <a:pt x="2852059" y="818568"/>
                        </a:cubicBezTo>
                        <a:cubicBezTo>
                          <a:pt x="2758411" y="848350"/>
                          <a:pt x="2658797" y="783555"/>
                          <a:pt x="2605454" y="818568"/>
                        </a:cubicBezTo>
                        <a:cubicBezTo>
                          <a:pt x="2559128" y="854601"/>
                          <a:pt x="2545419" y="795132"/>
                          <a:pt x="2478414" y="818568"/>
                        </a:cubicBezTo>
                        <a:cubicBezTo>
                          <a:pt x="2402390" y="857701"/>
                          <a:pt x="2277501" y="794069"/>
                          <a:pt x="2231810" y="818568"/>
                        </a:cubicBezTo>
                        <a:cubicBezTo>
                          <a:pt x="2160502" y="833946"/>
                          <a:pt x="2035268" y="769514"/>
                          <a:pt x="1985205" y="818568"/>
                        </a:cubicBezTo>
                        <a:cubicBezTo>
                          <a:pt x="1893241" y="881460"/>
                          <a:pt x="1903537" y="800783"/>
                          <a:pt x="1888057" y="818568"/>
                        </a:cubicBezTo>
                        <a:cubicBezTo>
                          <a:pt x="1866260" y="810993"/>
                          <a:pt x="1818016" y="815682"/>
                          <a:pt x="1790910" y="818568"/>
                        </a:cubicBezTo>
                        <a:cubicBezTo>
                          <a:pt x="1761029" y="830580"/>
                          <a:pt x="1685479" y="810887"/>
                          <a:pt x="1663870" y="818568"/>
                        </a:cubicBezTo>
                        <a:cubicBezTo>
                          <a:pt x="1613508" y="819589"/>
                          <a:pt x="1552296" y="818986"/>
                          <a:pt x="1506940" y="818568"/>
                        </a:cubicBezTo>
                        <a:cubicBezTo>
                          <a:pt x="1456418" y="833905"/>
                          <a:pt x="1375009" y="770703"/>
                          <a:pt x="1320118" y="818568"/>
                        </a:cubicBezTo>
                        <a:cubicBezTo>
                          <a:pt x="1262248" y="856843"/>
                          <a:pt x="1239384" y="806562"/>
                          <a:pt x="1133295" y="818568"/>
                        </a:cubicBezTo>
                        <a:cubicBezTo>
                          <a:pt x="1032004" y="853761"/>
                          <a:pt x="1021937" y="792253"/>
                          <a:pt x="946474" y="818568"/>
                        </a:cubicBezTo>
                        <a:cubicBezTo>
                          <a:pt x="888720" y="849064"/>
                          <a:pt x="855232" y="817182"/>
                          <a:pt x="819434" y="818568"/>
                        </a:cubicBezTo>
                        <a:cubicBezTo>
                          <a:pt x="780144" y="826648"/>
                          <a:pt x="692447" y="798498"/>
                          <a:pt x="662504" y="818568"/>
                        </a:cubicBezTo>
                        <a:cubicBezTo>
                          <a:pt x="623635" y="844930"/>
                          <a:pt x="595456" y="818772"/>
                          <a:pt x="565356" y="818568"/>
                        </a:cubicBezTo>
                        <a:cubicBezTo>
                          <a:pt x="517957" y="835550"/>
                          <a:pt x="509756" y="812315"/>
                          <a:pt x="468209" y="818568"/>
                        </a:cubicBezTo>
                        <a:cubicBezTo>
                          <a:pt x="442946" y="834550"/>
                          <a:pt x="318239" y="778626"/>
                          <a:pt x="281387" y="818568"/>
                        </a:cubicBezTo>
                        <a:cubicBezTo>
                          <a:pt x="220061" y="824393"/>
                          <a:pt x="120593" y="778134"/>
                          <a:pt x="79619" y="818568"/>
                        </a:cubicBezTo>
                        <a:cubicBezTo>
                          <a:pt x="38610" y="835786"/>
                          <a:pt x="-14612" y="774947"/>
                          <a:pt x="0" y="682137"/>
                        </a:cubicBezTo>
                        <a:cubicBezTo>
                          <a:pt x="-48089" y="559550"/>
                          <a:pt x="9635" y="478637"/>
                          <a:pt x="0" y="409283"/>
                        </a:cubicBezTo>
                        <a:cubicBezTo>
                          <a:pt x="9309" y="292660"/>
                          <a:pt x="9028" y="265554"/>
                          <a:pt x="0" y="136430"/>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rgbClr val="002060"/>
              </a:solidFill>
              <a:latin typeface="Amatic SC" panose="00000500000000000000" pitchFamily="2" charset="-79"/>
              <a:cs typeface="Amatic SC" panose="00000500000000000000" pitchFamily="2" charset="-79"/>
            </a:endParaRPr>
          </a:p>
          <a:p>
            <a:pPr algn="ctr"/>
            <a:r>
              <a:rPr lang="en-US" sz="2800" dirty="0">
                <a:solidFill>
                  <a:srgbClr val="002060"/>
                </a:solidFill>
                <a:latin typeface="Amatic SC" panose="00000500000000000000" pitchFamily="2" charset="-79"/>
                <a:cs typeface="Amatic SC" panose="00000500000000000000" pitchFamily="2" charset="-79"/>
              </a:rPr>
              <a:t>Understanding the world </a:t>
            </a:r>
            <a:endParaRPr lang="en-GB" sz="2800" dirty="0">
              <a:solidFill>
                <a:srgbClr val="002060"/>
              </a:solidFill>
              <a:latin typeface="Amatic SC" panose="00000500000000000000" pitchFamily="2" charset="-79"/>
              <a:cs typeface="Amatic SC" panose="00000500000000000000" pitchFamily="2" charset="-79"/>
            </a:endParaRPr>
          </a:p>
          <a:p>
            <a:pPr algn="ctr"/>
            <a:endParaRPr lang="en-GB" sz="4400" dirty="0">
              <a:solidFill>
                <a:srgbClr val="002060"/>
              </a:solidFill>
              <a:latin typeface="Amatic SC" panose="00000500000000000000" pitchFamily="2" charset="-79"/>
              <a:cs typeface="Amatic SC" panose="00000500000000000000" pitchFamily="2" charset="-79"/>
            </a:endParaRPr>
          </a:p>
        </p:txBody>
      </p:sp>
      <p:sp>
        <p:nvSpPr>
          <p:cNvPr id="10" name="TextBox 9">
            <a:extLst>
              <a:ext uri="{FF2B5EF4-FFF2-40B4-BE49-F238E27FC236}">
                <a16:creationId xmlns:a16="http://schemas.microsoft.com/office/drawing/2014/main" id="{B621C45D-3432-4F42-8281-91BE7118CD5B}"/>
              </a:ext>
            </a:extLst>
          </p:cNvPr>
          <p:cNvSpPr txBox="1"/>
          <p:nvPr/>
        </p:nvSpPr>
        <p:spPr>
          <a:xfrm>
            <a:off x="-21725" y="-96072"/>
            <a:ext cx="9655350" cy="1292662"/>
          </a:xfrm>
          <a:prstGeom prst="rect">
            <a:avLst/>
          </a:prstGeom>
          <a:noFill/>
        </p:spPr>
        <p:txBody>
          <a:bodyPr wrap="square">
            <a:spAutoFit/>
          </a:bodyPr>
          <a:lstStyle/>
          <a:p>
            <a:r>
              <a:rPr lang="en-US" sz="6000" b="1" dirty="0">
                <a:solidFill>
                  <a:schemeClr val="bg1">
                    <a:lumMod val="50000"/>
                  </a:schemeClr>
                </a:solidFill>
                <a:latin typeface="Amatic SC" panose="00000500000000000000" pitchFamily="2" charset="-79"/>
                <a:cs typeface="Amatic SC" panose="00000500000000000000" pitchFamily="2" charset="-79"/>
              </a:rPr>
              <a:t>7 Areas of Learning </a:t>
            </a:r>
            <a:r>
              <a:rPr lang="en-US" sz="3200" dirty="0">
                <a:solidFill>
                  <a:schemeClr val="bg1">
                    <a:lumMod val="50000"/>
                  </a:schemeClr>
                </a:solidFill>
                <a:latin typeface="Amatic SC" panose="00000500000000000000" pitchFamily="2" charset="-79"/>
                <a:cs typeface="Amatic SC" panose="00000500000000000000" pitchFamily="2" charset="-79"/>
              </a:rPr>
              <a:t> </a:t>
            </a:r>
          </a:p>
          <a:p>
            <a:endParaRPr lang="en-US" dirty="0">
              <a:latin typeface="Amatic SC" panose="00000500000000000000" pitchFamily="2" charset="-79"/>
              <a:cs typeface="Amatic SC" panose="00000500000000000000" pitchFamily="2" charset="-79"/>
            </a:endParaRPr>
          </a:p>
        </p:txBody>
      </p:sp>
      <p:sp>
        <p:nvSpPr>
          <p:cNvPr id="13" name="Rectangle: Rounded Corners 8">
            <a:extLst>
              <a:ext uri="{FF2B5EF4-FFF2-40B4-BE49-F238E27FC236}">
                <a16:creationId xmlns:a16="http://schemas.microsoft.com/office/drawing/2014/main" id="{BBEA33ED-D71D-4FB1-9019-46D03C021D59}"/>
              </a:ext>
            </a:extLst>
          </p:cNvPr>
          <p:cNvSpPr/>
          <p:nvPr/>
        </p:nvSpPr>
        <p:spPr>
          <a:xfrm>
            <a:off x="4498040" y="5824484"/>
            <a:ext cx="3497467" cy="966514"/>
          </a:xfrm>
          <a:custGeom>
            <a:avLst/>
            <a:gdLst>
              <a:gd name="connsiteX0" fmla="*/ 0 w 3497467"/>
              <a:gd name="connsiteY0" fmla="*/ 161088 h 966514"/>
              <a:gd name="connsiteX1" fmla="*/ 88446 w 3497467"/>
              <a:gd name="connsiteY1" fmla="*/ 0 h 966514"/>
              <a:gd name="connsiteX2" fmla="*/ 362394 w 3497467"/>
              <a:gd name="connsiteY2" fmla="*/ 0 h 966514"/>
              <a:gd name="connsiteX3" fmla="*/ 636341 w 3497467"/>
              <a:gd name="connsiteY3" fmla="*/ 0 h 966514"/>
              <a:gd name="connsiteX4" fmla="*/ 843877 w 3497467"/>
              <a:gd name="connsiteY4" fmla="*/ 0 h 966514"/>
              <a:gd name="connsiteX5" fmla="*/ 951795 w 3497467"/>
              <a:gd name="connsiteY5" fmla="*/ 0 h 966514"/>
              <a:gd name="connsiteX6" fmla="*/ 1192536 w 3497467"/>
              <a:gd name="connsiteY6" fmla="*/ 0 h 966514"/>
              <a:gd name="connsiteX7" fmla="*/ 1466484 w 3497467"/>
              <a:gd name="connsiteY7" fmla="*/ 0 h 966514"/>
              <a:gd name="connsiteX8" fmla="*/ 1674020 w 3497467"/>
              <a:gd name="connsiteY8" fmla="*/ 0 h 966514"/>
              <a:gd name="connsiteX9" fmla="*/ 1947967 w 3497467"/>
              <a:gd name="connsiteY9" fmla="*/ 0 h 966514"/>
              <a:gd name="connsiteX10" fmla="*/ 2089091 w 3497467"/>
              <a:gd name="connsiteY10" fmla="*/ 0 h 966514"/>
              <a:gd name="connsiteX11" fmla="*/ 2296627 w 3497467"/>
              <a:gd name="connsiteY11" fmla="*/ 0 h 966514"/>
              <a:gd name="connsiteX12" fmla="*/ 2404546 w 3497467"/>
              <a:gd name="connsiteY12" fmla="*/ 0 h 966514"/>
              <a:gd name="connsiteX13" fmla="*/ 2545670 w 3497467"/>
              <a:gd name="connsiteY13" fmla="*/ 0 h 966514"/>
              <a:gd name="connsiteX14" fmla="*/ 2653589 w 3497467"/>
              <a:gd name="connsiteY14" fmla="*/ 0 h 966514"/>
              <a:gd name="connsiteX15" fmla="*/ 2861125 w 3497467"/>
              <a:gd name="connsiteY15" fmla="*/ 0 h 966514"/>
              <a:gd name="connsiteX16" fmla="*/ 3135072 w 3497467"/>
              <a:gd name="connsiteY16" fmla="*/ 0 h 966514"/>
              <a:gd name="connsiteX17" fmla="*/ 3409019 w 3497467"/>
              <a:gd name="connsiteY17" fmla="*/ 0 h 966514"/>
              <a:gd name="connsiteX18" fmla="*/ 3497467 w 3497467"/>
              <a:gd name="connsiteY18" fmla="*/ 161088 h 966514"/>
              <a:gd name="connsiteX19" fmla="*/ 3497467 w 3497467"/>
              <a:gd name="connsiteY19" fmla="*/ 470369 h 966514"/>
              <a:gd name="connsiteX20" fmla="*/ 3497467 w 3497467"/>
              <a:gd name="connsiteY20" fmla="*/ 805425 h 966514"/>
              <a:gd name="connsiteX21" fmla="*/ 3409019 w 3497467"/>
              <a:gd name="connsiteY21" fmla="*/ 966514 h 966514"/>
              <a:gd name="connsiteX22" fmla="*/ 3168277 w 3497467"/>
              <a:gd name="connsiteY22" fmla="*/ 966514 h 966514"/>
              <a:gd name="connsiteX23" fmla="*/ 2894330 w 3497467"/>
              <a:gd name="connsiteY23" fmla="*/ 966514 h 966514"/>
              <a:gd name="connsiteX24" fmla="*/ 2753205 w 3497467"/>
              <a:gd name="connsiteY24" fmla="*/ 966514 h 966514"/>
              <a:gd name="connsiteX25" fmla="*/ 2479259 w 3497467"/>
              <a:gd name="connsiteY25" fmla="*/ 966514 h 966514"/>
              <a:gd name="connsiteX26" fmla="*/ 2205312 w 3497467"/>
              <a:gd name="connsiteY26" fmla="*/ 966514 h 966514"/>
              <a:gd name="connsiteX27" fmla="*/ 2097393 w 3497467"/>
              <a:gd name="connsiteY27" fmla="*/ 966514 h 966514"/>
              <a:gd name="connsiteX28" fmla="*/ 1989474 w 3497467"/>
              <a:gd name="connsiteY28" fmla="*/ 966514 h 966514"/>
              <a:gd name="connsiteX29" fmla="*/ 1848350 w 3497467"/>
              <a:gd name="connsiteY29" fmla="*/ 966514 h 966514"/>
              <a:gd name="connsiteX30" fmla="*/ 1674020 w 3497467"/>
              <a:gd name="connsiteY30" fmla="*/ 966514 h 966514"/>
              <a:gd name="connsiteX31" fmla="*/ 1466484 w 3497467"/>
              <a:gd name="connsiteY31" fmla="*/ 966514 h 966514"/>
              <a:gd name="connsiteX32" fmla="*/ 1258948 w 3497467"/>
              <a:gd name="connsiteY32" fmla="*/ 966514 h 966514"/>
              <a:gd name="connsiteX33" fmla="*/ 1051413 w 3497467"/>
              <a:gd name="connsiteY33" fmla="*/ 966514 h 966514"/>
              <a:gd name="connsiteX34" fmla="*/ 910288 w 3497467"/>
              <a:gd name="connsiteY34" fmla="*/ 966514 h 966514"/>
              <a:gd name="connsiteX35" fmla="*/ 735958 w 3497467"/>
              <a:gd name="connsiteY35" fmla="*/ 966514 h 966514"/>
              <a:gd name="connsiteX36" fmla="*/ 628039 w 3497467"/>
              <a:gd name="connsiteY36" fmla="*/ 966514 h 966514"/>
              <a:gd name="connsiteX37" fmla="*/ 520121 w 3497467"/>
              <a:gd name="connsiteY37" fmla="*/ 966514 h 966514"/>
              <a:gd name="connsiteX38" fmla="*/ 312585 w 3497467"/>
              <a:gd name="connsiteY38" fmla="*/ 966514 h 966514"/>
              <a:gd name="connsiteX39" fmla="*/ 88446 w 3497467"/>
              <a:gd name="connsiteY39" fmla="*/ 966514 h 966514"/>
              <a:gd name="connsiteX40" fmla="*/ 0 w 3497467"/>
              <a:gd name="connsiteY40" fmla="*/ 805425 h 966514"/>
              <a:gd name="connsiteX41" fmla="*/ 0 w 3497467"/>
              <a:gd name="connsiteY41" fmla="*/ 483256 h 966514"/>
              <a:gd name="connsiteX42" fmla="*/ 0 w 3497467"/>
              <a:gd name="connsiteY42" fmla="*/ 161088 h 966514"/>
              <a:gd name="connsiteX0" fmla="*/ 0 w 3497467"/>
              <a:gd name="connsiteY0" fmla="*/ 161088 h 966514"/>
              <a:gd name="connsiteX1" fmla="*/ 88446 w 3497467"/>
              <a:gd name="connsiteY1" fmla="*/ 0 h 966514"/>
              <a:gd name="connsiteX2" fmla="*/ 262776 w 3497467"/>
              <a:gd name="connsiteY2" fmla="*/ 0 h 966514"/>
              <a:gd name="connsiteX3" fmla="*/ 470312 w 3497467"/>
              <a:gd name="connsiteY3" fmla="*/ 0 h 966514"/>
              <a:gd name="connsiteX4" fmla="*/ 644643 w 3497467"/>
              <a:gd name="connsiteY4" fmla="*/ 0 h 966514"/>
              <a:gd name="connsiteX5" fmla="*/ 752561 w 3497467"/>
              <a:gd name="connsiteY5" fmla="*/ 0 h 966514"/>
              <a:gd name="connsiteX6" fmla="*/ 960097 w 3497467"/>
              <a:gd name="connsiteY6" fmla="*/ 0 h 966514"/>
              <a:gd name="connsiteX7" fmla="*/ 1134427 w 3497467"/>
              <a:gd name="connsiteY7" fmla="*/ 0 h 966514"/>
              <a:gd name="connsiteX8" fmla="*/ 1341963 w 3497467"/>
              <a:gd name="connsiteY8" fmla="*/ 0 h 966514"/>
              <a:gd name="connsiteX9" fmla="*/ 1516293 w 3497467"/>
              <a:gd name="connsiteY9" fmla="*/ 0 h 966514"/>
              <a:gd name="connsiteX10" fmla="*/ 1790240 w 3497467"/>
              <a:gd name="connsiteY10" fmla="*/ 0 h 966514"/>
              <a:gd name="connsiteX11" fmla="*/ 1898158 w 3497467"/>
              <a:gd name="connsiteY11" fmla="*/ 0 h 966514"/>
              <a:gd name="connsiteX12" fmla="*/ 2172106 w 3497467"/>
              <a:gd name="connsiteY12" fmla="*/ 0 h 966514"/>
              <a:gd name="connsiteX13" fmla="*/ 2346436 w 3497467"/>
              <a:gd name="connsiteY13" fmla="*/ 0 h 966514"/>
              <a:gd name="connsiteX14" fmla="*/ 2520766 w 3497467"/>
              <a:gd name="connsiteY14" fmla="*/ 0 h 966514"/>
              <a:gd name="connsiteX15" fmla="*/ 2628684 w 3497467"/>
              <a:gd name="connsiteY15" fmla="*/ 0 h 966514"/>
              <a:gd name="connsiteX16" fmla="*/ 2869426 w 3497467"/>
              <a:gd name="connsiteY16" fmla="*/ 0 h 966514"/>
              <a:gd name="connsiteX17" fmla="*/ 3143373 w 3497467"/>
              <a:gd name="connsiteY17" fmla="*/ 0 h 966514"/>
              <a:gd name="connsiteX18" fmla="*/ 3409019 w 3497467"/>
              <a:gd name="connsiteY18" fmla="*/ 0 h 966514"/>
              <a:gd name="connsiteX19" fmla="*/ 3497467 w 3497467"/>
              <a:gd name="connsiteY19" fmla="*/ 161088 h 966514"/>
              <a:gd name="connsiteX20" fmla="*/ 3497467 w 3497467"/>
              <a:gd name="connsiteY20" fmla="*/ 463926 h 966514"/>
              <a:gd name="connsiteX21" fmla="*/ 3497467 w 3497467"/>
              <a:gd name="connsiteY21" fmla="*/ 805425 h 966514"/>
              <a:gd name="connsiteX22" fmla="*/ 3409019 w 3497467"/>
              <a:gd name="connsiteY22" fmla="*/ 966514 h 966514"/>
              <a:gd name="connsiteX23" fmla="*/ 3267895 w 3497467"/>
              <a:gd name="connsiteY23" fmla="*/ 966514 h 966514"/>
              <a:gd name="connsiteX24" fmla="*/ 3027153 w 3497467"/>
              <a:gd name="connsiteY24" fmla="*/ 966514 h 966514"/>
              <a:gd name="connsiteX25" fmla="*/ 2886029 w 3497467"/>
              <a:gd name="connsiteY25" fmla="*/ 966514 h 966514"/>
              <a:gd name="connsiteX26" fmla="*/ 2645287 w 3497467"/>
              <a:gd name="connsiteY26" fmla="*/ 966514 h 966514"/>
              <a:gd name="connsiteX27" fmla="*/ 2537369 w 3497467"/>
              <a:gd name="connsiteY27" fmla="*/ 966514 h 966514"/>
              <a:gd name="connsiteX28" fmla="*/ 2396244 w 3497467"/>
              <a:gd name="connsiteY28" fmla="*/ 966514 h 966514"/>
              <a:gd name="connsiteX29" fmla="*/ 2155503 w 3497467"/>
              <a:gd name="connsiteY29" fmla="*/ 966514 h 966514"/>
              <a:gd name="connsiteX30" fmla="*/ 1947967 w 3497467"/>
              <a:gd name="connsiteY30" fmla="*/ 966514 h 966514"/>
              <a:gd name="connsiteX31" fmla="*/ 1707226 w 3497467"/>
              <a:gd name="connsiteY31" fmla="*/ 966514 h 966514"/>
              <a:gd name="connsiteX32" fmla="*/ 1599307 w 3497467"/>
              <a:gd name="connsiteY32" fmla="*/ 966514 h 966514"/>
              <a:gd name="connsiteX33" fmla="*/ 1358565 w 3497467"/>
              <a:gd name="connsiteY33" fmla="*/ 966514 h 966514"/>
              <a:gd name="connsiteX34" fmla="*/ 1151029 w 3497467"/>
              <a:gd name="connsiteY34" fmla="*/ 966514 h 966514"/>
              <a:gd name="connsiteX35" fmla="*/ 943494 w 3497467"/>
              <a:gd name="connsiteY35" fmla="*/ 966514 h 966514"/>
              <a:gd name="connsiteX36" fmla="*/ 769164 w 3497467"/>
              <a:gd name="connsiteY36" fmla="*/ 966514 h 966514"/>
              <a:gd name="connsiteX37" fmla="*/ 594834 w 3497467"/>
              <a:gd name="connsiteY37" fmla="*/ 966514 h 966514"/>
              <a:gd name="connsiteX38" fmla="*/ 420503 w 3497467"/>
              <a:gd name="connsiteY38" fmla="*/ 966514 h 966514"/>
              <a:gd name="connsiteX39" fmla="*/ 88446 w 3497467"/>
              <a:gd name="connsiteY39" fmla="*/ 966514 h 966514"/>
              <a:gd name="connsiteX40" fmla="*/ 0 w 3497467"/>
              <a:gd name="connsiteY40" fmla="*/ 805425 h 966514"/>
              <a:gd name="connsiteX41" fmla="*/ 0 w 3497467"/>
              <a:gd name="connsiteY41" fmla="*/ 476812 h 966514"/>
              <a:gd name="connsiteX42" fmla="*/ 0 w 3497467"/>
              <a:gd name="connsiteY42" fmla="*/ 161088 h 966514"/>
              <a:gd name="connsiteX0" fmla="*/ 0 w 3497467"/>
              <a:gd name="connsiteY0" fmla="*/ 161088 h 966514"/>
              <a:gd name="connsiteX1" fmla="*/ 88446 w 3497467"/>
              <a:gd name="connsiteY1" fmla="*/ 0 h 966514"/>
              <a:gd name="connsiteX2" fmla="*/ 362394 w 3497467"/>
              <a:gd name="connsiteY2" fmla="*/ 0 h 966514"/>
              <a:gd name="connsiteX3" fmla="*/ 636341 w 3497467"/>
              <a:gd name="connsiteY3" fmla="*/ 0 h 966514"/>
              <a:gd name="connsiteX4" fmla="*/ 843877 w 3497467"/>
              <a:gd name="connsiteY4" fmla="*/ 0 h 966514"/>
              <a:gd name="connsiteX5" fmla="*/ 951795 w 3497467"/>
              <a:gd name="connsiteY5" fmla="*/ 0 h 966514"/>
              <a:gd name="connsiteX6" fmla="*/ 1192536 w 3497467"/>
              <a:gd name="connsiteY6" fmla="*/ 0 h 966514"/>
              <a:gd name="connsiteX7" fmla="*/ 1466484 w 3497467"/>
              <a:gd name="connsiteY7" fmla="*/ 0 h 966514"/>
              <a:gd name="connsiteX8" fmla="*/ 1674020 w 3497467"/>
              <a:gd name="connsiteY8" fmla="*/ 0 h 966514"/>
              <a:gd name="connsiteX9" fmla="*/ 1947967 w 3497467"/>
              <a:gd name="connsiteY9" fmla="*/ 0 h 966514"/>
              <a:gd name="connsiteX10" fmla="*/ 2089091 w 3497467"/>
              <a:gd name="connsiteY10" fmla="*/ 0 h 966514"/>
              <a:gd name="connsiteX11" fmla="*/ 2296627 w 3497467"/>
              <a:gd name="connsiteY11" fmla="*/ 0 h 966514"/>
              <a:gd name="connsiteX12" fmla="*/ 2404546 w 3497467"/>
              <a:gd name="connsiteY12" fmla="*/ 0 h 966514"/>
              <a:gd name="connsiteX13" fmla="*/ 2545670 w 3497467"/>
              <a:gd name="connsiteY13" fmla="*/ 0 h 966514"/>
              <a:gd name="connsiteX14" fmla="*/ 2653589 w 3497467"/>
              <a:gd name="connsiteY14" fmla="*/ 0 h 966514"/>
              <a:gd name="connsiteX15" fmla="*/ 2861125 w 3497467"/>
              <a:gd name="connsiteY15" fmla="*/ 0 h 966514"/>
              <a:gd name="connsiteX16" fmla="*/ 3135072 w 3497467"/>
              <a:gd name="connsiteY16" fmla="*/ 0 h 966514"/>
              <a:gd name="connsiteX17" fmla="*/ 3409019 w 3497467"/>
              <a:gd name="connsiteY17" fmla="*/ 0 h 966514"/>
              <a:gd name="connsiteX18" fmla="*/ 3497467 w 3497467"/>
              <a:gd name="connsiteY18" fmla="*/ 161088 h 966514"/>
              <a:gd name="connsiteX19" fmla="*/ 3497467 w 3497467"/>
              <a:gd name="connsiteY19" fmla="*/ 470369 h 966514"/>
              <a:gd name="connsiteX20" fmla="*/ 3497467 w 3497467"/>
              <a:gd name="connsiteY20" fmla="*/ 805425 h 966514"/>
              <a:gd name="connsiteX21" fmla="*/ 3409019 w 3497467"/>
              <a:gd name="connsiteY21" fmla="*/ 966514 h 966514"/>
              <a:gd name="connsiteX22" fmla="*/ 3168277 w 3497467"/>
              <a:gd name="connsiteY22" fmla="*/ 966514 h 966514"/>
              <a:gd name="connsiteX23" fmla="*/ 2894330 w 3497467"/>
              <a:gd name="connsiteY23" fmla="*/ 966514 h 966514"/>
              <a:gd name="connsiteX24" fmla="*/ 2753205 w 3497467"/>
              <a:gd name="connsiteY24" fmla="*/ 966514 h 966514"/>
              <a:gd name="connsiteX25" fmla="*/ 2479259 w 3497467"/>
              <a:gd name="connsiteY25" fmla="*/ 966514 h 966514"/>
              <a:gd name="connsiteX26" fmla="*/ 2205312 w 3497467"/>
              <a:gd name="connsiteY26" fmla="*/ 966514 h 966514"/>
              <a:gd name="connsiteX27" fmla="*/ 2097393 w 3497467"/>
              <a:gd name="connsiteY27" fmla="*/ 966514 h 966514"/>
              <a:gd name="connsiteX28" fmla="*/ 1989474 w 3497467"/>
              <a:gd name="connsiteY28" fmla="*/ 966514 h 966514"/>
              <a:gd name="connsiteX29" fmla="*/ 1848350 w 3497467"/>
              <a:gd name="connsiteY29" fmla="*/ 966514 h 966514"/>
              <a:gd name="connsiteX30" fmla="*/ 1674020 w 3497467"/>
              <a:gd name="connsiteY30" fmla="*/ 966514 h 966514"/>
              <a:gd name="connsiteX31" fmla="*/ 1466484 w 3497467"/>
              <a:gd name="connsiteY31" fmla="*/ 966514 h 966514"/>
              <a:gd name="connsiteX32" fmla="*/ 1258948 w 3497467"/>
              <a:gd name="connsiteY32" fmla="*/ 966514 h 966514"/>
              <a:gd name="connsiteX33" fmla="*/ 1051413 w 3497467"/>
              <a:gd name="connsiteY33" fmla="*/ 966514 h 966514"/>
              <a:gd name="connsiteX34" fmla="*/ 910288 w 3497467"/>
              <a:gd name="connsiteY34" fmla="*/ 966514 h 966514"/>
              <a:gd name="connsiteX35" fmla="*/ 735958 w 3497467"/>
              <a:gd name="connsiteY35" fmla="*/ 966514 h 966514"/>
              <a:gd name="connsiteX36" fmla="*/ 628039 w 3497467"/>
              <a:gd name="connsiteY36" fmla="*/ 966514 h 966514"/>
              <a:gd name="connsiteX37" fmla="*/ 520121 w 3497467"/>
              <a:gd name="connsiteY37" fmla="*/ 966514 h 966514"/>
              <a:gd name="connsiteX38" fmla="*/ 312585 w 3497467"/>
              <a:gd name="connsiteY38" fmla="*/ 966514 h 966514"/>
              <a:gd name="connsiteX39" fmla="*/ 88446 w 3497467"/>
              <a:gd name="connsiteY39" fmla="*/ 966514 h 966514"/>
              <a:gd name="connsiteX40" fmla="*/ 0 w 3497467"/>
              <a:gd name="connsiteY40" fmla="*/ 805425 h 966514"/>
              <a:gd name="connsiteX41" fmla="*/ 0 w 3497467"/>
              <a:gd name="connsiteY41" fmla="*/ 483256 h 966514"/>
              <a:gd name="connsiteX42" fmla="*/ 0 w 3497467"/>
              <a:gd name="connsiteY42" fmla="*/ 161088 h 966514"/>
              <a:gd name="connsiteX0" fmla="*/ 0 w 3497467"/>
              <a:gd name="connsiteY0" fmla="*/ 161088 h 966514"/>
              <a:gd name="connsiteX1" fmla="*/ 88446 w 3497467"/>
              <a:gd name="connsiteY1" fmla="*/ 0 h 966514"/>
              <a:gd name="connsiteX2" fmla="*/ 362394 w 3497467"/>
              <a:gd name="connsiteY2" fmla="*/ 0 h 966514"/>
              <a:gd name="connsiteX3" fmla="*/ 636341 w 3497467"/>
              <a:gd name="connsiteY3" fmla="*/ 0 h 966514"/>
              <a:gd name="connsiteX4" fmla="*/ 843877 w 3497467"/>
              <a:gd name="connsiteY4" fmla="*/ 0 h 966514"/>
              <a:gd name="connsiteX5" fmla="*/ 951795 w 3497467"/>
              <a:gd name="connsiteY5" fmla="*/ 0 h 966514"/>
              <a:gd name="connsiteX6" fmla="*/ 1192536 w 3497467"/>
              <a:gd name="connsiteY6" fmla="*/ 0 h 966514"/>
              <a:gd name="connsiteX7" fmla="*/ 1466484 w 3497467"/>
              <a:gd name="connsiteY7" fmla="*/ 0 h 966514"/>
              <a:gd name="connsiteX8" fmla="*/ 1674020 w 3497467"/>
              <a:gd name="connsiteY8" fmla="*/ 0 h 966514"/>
              <a:gd name="connsiteX9" fmla="*/ 1947967 w 3497467"/>
              <a:gd name="connsiteY9" fmla="*/ 0 h 966514"/>
              <a:gd name="connsiteX10" fmla="*/ 2089091 w 3497467"/>
              <a:gd name="connsiteY10" fmla="*/ 0 h 966514"/>
              <a:gd name="connsiteX11" fmla="*/ 2296627 w 3497467"/>
              <a:gd name="connsiteY11" fmla="*/ 0 h 966514"/>
              <a:gd name="connsiteX12" fmla="*/ 2404546 w 3497467"/>
              <a:gd name="connsiteY12" fmla="*/ 0 h 966514"/>
              <a:gd name="connsiteX13" fmla="*/ 2545670 w 3497467"/>
              <a:gd name="connsiteY13" fmla="*/ 0 h 966514"/>
              <a:gd name="connsiteX14" fmla="*/ 2653589 w 3497467"/>
              <a:gd name="connsiteY14" fmla="*/ 0 h 966514"/>
              <a:gd name="connsiteX15" fmla="*/ 2861125 w 3497467"/>
              <a:gd name="connsiteY15" fmla="*/ 0 h 966514"/>
              <a:gd name="connsiteX16" fmla="*/ 3135072 w 3497467"/>
              <a:gd name="connsiteY16" fmla="*/ 0 h 966514"/>
              <a:gd name="connsiteX17" fmla="*/ 3409019 w 3497467"/>
              <a:gd name="connsiteY17" fmla="*/ 0 h 966514"/>
              <a:gd name="connsiteX18" fmla="*/ 3497467 w 3497467"/>
              <a:gd name="connsiteY18" fmla="*/ 161088 h 966514"/>
              <a:gd name="connsiteX19" fmla="*/ 3497467 w 3497467"/>
              <a:gd name="connsiteY19" fmla="*/ 470369 h 966514"/>
              <a:gd name="connsiteX20" fmla="*/ 3497467 w 3497467"/>
              <a:gd name="connsiteY20" fmla="*/ 805425 h 966514"/>
              <a:gd name="connsiteX21" fmla="*/ 3409019 w 3497467"/>
              <a:gd name="connsiteY21" fmla="*/ 966514 h 966514"/>
              <a:gd name="connsiteX22" fmla="*/ 3168277 w 3497467"/>
              <a:gd name="connsiteY22" fmla="*/ 966514 h 966514"/>
              <a:gd name="connsiteX23" fmla="*/ 2894330 w 3497467"/>
              <a:gd name="connsiteY23" fmla="*/ 966514 h 966514"/>
              <a:gd name="connsiteX24" fmla="*/ 2753205 w 3497467"/>
              <a:gd name="connsiteY24" fmla="*/ 966514 h 966514"/>
              <a:gd name="connsiteX25" fmla="*/ 2479259 w 3497467"/>
              <a:gd name="connsiteY25" fmla="*/ 966514 h 966514"/>
              <a:gd name="connsiteX26" fmla="*/ 2205312 w 3497467"/>
              <a:gd name="connsiteY26" fmla="*/ 966514 h 966514"/>
              <a:gd name="connsiteX27" fmla="*/ 2097393 w 3497467"/>
              <a:gd name="connsiteY27" fmla="*/ 966514 h 966514"/>
              <a:gd name="connsiteX28" fmla="*/ 1989474 w 3497467"/>
              <a:gd name="connsiteY28" fmla="*/ 966514 h 966514"/>
              <a:gd name="connsiteX29" fmla="*/ 1848350 w 3497467"/>
              <a:gd name="connsiteY29" fmla="*/ 966514 h 966514"/>
              <a:gd name="connsiteX30" fmla="*/ 1674020 w 3497467"/>
              <a:gd name="connsiteY30" fmla="*/ 966514 h 966514"/>
              <a:gd name="connsiteX31" fmla="*/ 1466484 w 3497467"/>
              <a:gd name="connsiteY31" fmla="*/ 966514 h 966514"/>
              <a:gd name="connsiteX32" fmla="*/ 1258948 w 3497467"/>
              <a:gd name="connsiteY32" fmla="*/ 966514 h 966514"/>
              <a:gd name="connsiteX33" fmla="*/ 1051413 w 3497467"/>
              <a:gd name="connsiteY33" fmla="*/ 966514 h 966514"/>
              <a:gd name="connsiteX34" fmla="*/ 910288 w 3497467"/>
              <a:gd name="connsiteY34" fmla="*/ 966514 h 966514"/>
              <a:gd name="connsiteX35" fmla="*/ 735958 w 3497467"/>
              <a:gd name="connsiteY35" fmla="*/ 966514 h 966514"/>
              <a:gd name="connsiteX36" fmla="*/ 628039 w 3497467"/>
              <a:gd name="connsiteY36" fmla="*/ 966514 h 966514"/>
              <a:gd name="connsiteX37" fmla="*/ 520121 w 3497467"/>
              <a:gd name="connsiteY37" fmla="*/ 966514 h 966514"/>
              <a:gd name="connsiteX38" fmla="*/ 312585 w 3497467"/>
              <a:gd name="connsiteY38" fmla="*/ 966514 h 966514"/>
              <a:gd name="connsiteX39" fmla="*/ 88446 w 3497467"/>
              <a:gd name="connsiteY39" fmla="*/ 966514 h 966514"/>
              <a:gd name="connsiteX40" fmla="*/ 0 w 3497467"/>
              <a:gd name="connsiteY40" fmla="*/ 805425 h 966514"/>
              <a:gd name="connsiteX41" fmla="*/ 0 w 3497467"/>
              <a:gd name="connsiteY41" fmla="*/ 483256 h 966514"/>
              <a:gd name="connsiteX42" fmla="*/ 0 w 3497467"/>
              <a:gd name="connsiteY42" fmla="*/ 161088 h 966514"/>
              <a:gd name="connsiteX0" fmla="*/ 0 w 3497467"/>
              <a:gd name="connsiteY0" fmla="*/ 161088 h 966514"/>
              <a:gd name="connsiteX1" fmla="*/ 88446 w 3497467"/>
              <a:gd name="connsiteY1" fmla="*/ 0 h 966514"/>
              <a:gd name="connsiteX2" fmla="*/ 362394 w 3497467"/>
              <a:gd name="connsiteY2" fmla="*/ 0 h 966514"/>
              <a:gd name="connsiteX3" fmla="*/ 636341 w 3497467"/>
              <a:gd name="connsiteY3" fmla="*/ 0 h 966514"/>
              <a:gd name="connsiteX4" fmla="*/ 843877 w 3497467"/>
              <a:gd name="connsiteY4" fmla="*/ 0 h 966514"/>
              <a:gd name="connsiteX5" fmla="*/ 951795 w 3497467"/>
              <a:gd name="connsiteY5" fmla="*/ 0 h 966514"/>
              <a:gd name="connsiteX6" fmla="*/ 1192536 w 3497467"/>
              <a:gd name="connsiteY6" fmla="*/ 0 h 966514"/>
              <a:gd name="connsiteX7" fmla="*/ 1466484 w 3497467"/>
              <a:gd name="connsiteY7" fmla="*/ 0 h 966514"/>
              <a:gd name="connsiteX8" fmla="*/ 1674020 w 3497467"/>
              <a:gd name="connsiteY8" fmla="*/ 0 h 966514"/>
              <a:gd name="connsiteX9" fmla="*/ 1947967 w 3497467"/>
              <a:gd name="connsiteY9" fmla="*/ 0 h 966514"/>
              <a:gd name="connsiteX10" fmla="*/ 2089091 w 3497467"/>
              <a:gd name="connsiteY10" fmla="*/ 0 h 966514"/>
              <a:gd name="connsiteX11" fmla="*/ 2296627 w 3497467"/>
              <a:gd name="connsiteY11" fmla="*/ 0 h 966514"/>
              <a:gd name="connsiteX12" fmla="*/ 2404546 w 3497467"/>
              <a:gd name="connsiteY12" fmla="*/ 0 h 966514"/>
              <a:gd name="connsiteX13" fmla="*/ 2545670 w 3497467"/>
              <a:gd name="connsiteY13" fmla="*/ 0 h 966514"/>
              <a:gd name="connsiteX14" fmla="*/ 2653589 w 3497467"/>
              <a:gd name="connsiteY14" fmla="*/ 0 h 966514"/>
              <a:gd name="connsiteX15" fmla="*/ 2861125 w 3497467"/>
              <a:gd name="connsiteY15" fmla="*/ 0 h 966514"/>
              <a:gd name="connsiteX16" fmla="*/ 3135072 w 3497467"/>
              <a:gd name="connsiteY16" fmla="*/ 0 h 966514"/>
              <a:gd name="connsiteX17" fmla="*/ 3409019 w 3497467"/>
              <a:gd name="connsiteY17" fmla="*/ 0 h 966514"/>
              <a:gd name="connsiteX18" fmla="*/ 3497467 w 3497467"/>
              <a:gd name="connsiteY18" fmla="*/ 161088 h 966514"/>
              <a:gd name="connsiteX19" fmla="*/ 3497467 w 3497467"/>
              <a:gd name="connsiteY19" fmla="*/ 470369 h 966514"/>
              <a:gd name="connsiteX20" fmla="*/ 3497467 w 3497467"/>
              <a:gd name="connsiteY20" fmla="*/ 805425 h 966514"/>
              <a:gd name="connsiteX21" fmla="*/ 3409019 w 3497467"/>
              <a:gd name="connsiteY21" fmla="*/ 966514 h 966514"/>
              <a:gd name="connsiteX22" fmla="*/ 3168277 w 3497467"/>
              <a:gd name="connsiteY22" fmla="*/ 966514 h 966514"/>
              <a:gd name="connsiteX23" fmla="*/ 2894330 w 3497467"/>
              <a:gd name="connsiteY23" fmla="*/ 966514 h 966514"/>
              <a:gd name="connsiteX24" fmla="*/ 2753205 w 3497467"/>
              <a:gd name="connsiteY24" fmla="*/ 966514 h 966514"/>
              <a:gd name="connsiteX25" fmla="*/ 2479259 w 3497467"/>
              <a:gd name="connsiteY25" fmla="*/ 966514 h 966514"/>
              <a:gd name="connsiteX26" fmla="*/ 2205312 w 3497467"/>
              <a:gd name="connsiteY26" fmla="*/ 966514 h 966514"/>
              <a:gd name="connsiteX27" fmla="*/ 2097393 w 3497467"/>
              <a:gd name="connsiteY27" fmla="*/ 966514 h 966514"/>
              <a:gd name="connsiteX28" fmla="*/ 1989474 w 3497467"/>
              <a:gd name="connsiteY28" fmla="*/ 966514 h 966514"/>
              <a:gd name="connsiteX29" fmla="*/ 1848350 w 3497467"/>
              <a:gd name="connsiteY29" fmla="*/ 966514 h 966514"/>
              <a:gd name="connsiteX30" fmla="*/ 1674020 w 3497467"/>
              <a:gd name="connsiteY30" fmla="*/ 966514 h 966514"/>
              <a:gd name="connsiteX31" fmla="*/ 1466484 w 3497467"/>
              <a:gd name="connsiteY31" fmla="*/ 966514 h 966514"/>
              <a:gd name="connsiteX32" fmla="*/ 1258948 w 3497467"/>
              <a:gd name="connsiteY32" fmla="*/ 966514 h 966514"/>
              <a:gd name="connsiteX33" fmla="*/ 1051413 w 3497467"/>
              <a:gd name="connsiteY33" fmla="*/ 966514 h 966514"/>
              <a:gd name="connsiteX34" fmla="*/ 910288 w 3497467"/>
              <a:gd name="connsiteY34" fmla="*/ 966514 h 966514"/>
              <a:gd name="connsiteX35" fmla="*/ 735958 w 3497467"/>
              <a:gd name="connsiteY35" fmla="*/ 966514 h 966514"/>
              <a:gd name="connsiteX36" fmla="*/ 628039 w 3497467"/>
              <a:gd name="connsiteY36" fmla="*/ 966514 h 966514"/>
              <a:gd name="connsiteX37" fmla="*/ 520121 w 3497467"/>
              <a:gd name="connsiteY37" fmla="*/ 966514 h 966514"/>
              <a:gd name="connsiteX38" fmla="*/ 312585 w 3497467"/>
              <a:gd name="connsiteY38" fmla="*/ 966514 h 966514"/>
              <a:gd name="connsiteX39" fmla="*/ 88446 w 3497467"/>
              <a:gd name="connsiteY39" fmla="*/ 966514 h 966514"/>
              <a:gd name="connsiteX40" fmla="*/ 0 w 3497467"/>
              <a:gd name="connsiteY40" fmla="*/ 805425 h 966514"/>
              <a:gd name="connsiteX41" fmla="*/ 0 w 3497467"/>
              <a:gd name="connsiteY41" fmla="*/ 483256 h 966514"/>
              <a:gd name="connsiteX42" fmla="*/ 0 w 3497467"/>
              <a:gd name="connsiteY42" fmla="*/ 161088 h 966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497467" h="966514" fill="none" extrusionOk="0">
                <a:moveTo>
                  <a:pt x="0" y="161088"/>
                </a:moveTo>
                <a:cubicBezTo>
                  <a:pt x="3255" y="66266"/>
                  <a:pt x="52586" y="-14078"/>
                  <a:pt x="88446" y="0"/>
                </a:cubicBezTo>
                <a:cubicBezTo>
                  <a:pt x="154930" y="-63221"/>
                  <a:pt x="231296" y="4106"/>
                  <a:pt x="362394" y="0"/>
                </a:cubicBezTo>
                <a:cubicBezTo>
                  <a:pt x="444334" y="-50842"/>
                  <a:pt x="552572" y="-27084"/>
                  <a:pt x="636341" y="0"/>
                </a:cubicBezTo>
                <a:cubicBezTo>
                  <a:pt x="734862" y="-44050"/>
                  <a:pt x="766855" y="5422"/>
                  <a:pt x="843877" y="0"/>
                </a:cubicBezTo>
                <a:cubicBezTo>
                  <a:pt x="919963" y="19668"/>
                  <a:pt x="880184" y="-3149"/>
                  <a:pt x="951795" y="0"/>
                </a:cubicBezTo>
                <a:cubicBezTo>
                  <a:pt x="1041097" y="-9059"/>
                  <a:pt x="1065401" y="54286"/>
                  <a:pt x="1192536" y="0"/>
                </a:cubicBezTo>
                <a:cubicBezTo>
                  <a:pt x="1220752" y="-16633"/>
                  <a:pt x="1325641" y="-2495"/>
                  <a:pt x="1466484" y="0"/>
                </a:cubicBezTo>
                <a:cubicBezTo>
                  <a:pt x="1525524" y="-12959"/>
                  <a:pt x="1599749" y="31557"/>
                  <a:pt x="1674020" y="0"/>
                </a:cubicBezTo>
                <a:cubicBezTo>
                  <a:pt x="1710483" y="-79991"/>
                  <a:pt x="1872924" y="33169"/>
                  <a:pt x="1947967" y="0"/>
                </a:cubicBezTo>
                <a:cubicBezTo>
                  <a:pt x="2063072" y="-76658"/>
                  <a:pt x="2067725" y="15939"/>
                  <a:pt x="2089091" y="0"/>
                </a:cubicBezTo>
                <a:cubicBezTo>
                  <a:pt x="2108643" y="41886"/>
                  <a:pt x="2197467" y="-7338"/>
                  <a:pt x="2296627" y="0"/>
                </a:cubicBezTo>
                <a:cubicBezTo>
                  <a:pt x="2429028" y="-13329"/>
                  <a:pt x="2365852" y="46176"/>
                  <a:pt x="2404546" y="0"/>
                </a:cubicBezTo>
                <a:cubicBezTo>
                  <a:pt x="2454207" y="17995"/>
                  <a:pt x="2469962" y="14840"/>
                  <a:pt x="2545670" y="0"/>
                </a:cubicBezTo>
                <a:cubicBezTo>
                  <a:pt x="2576632" y="-43627"/>
                  <a:pt x="2637648" y="4855"/>
                  <a:pt x="2653589" y="0"/>
                </a:cubicBezTo>
                <a:cubicBezTo>
                  <a:pt x="2634683" y="5854"/>
                  <a:pt x="2805242" y="26786"/>
                  <a:pt x="2861125" y="0"/>
                </a:cubicBezTo>
                <a:cubicBezTo>
                  <a:pt x="2961309" y="-100801"/>
                  <a:pt x="3065907" y="85935"/>
                  <a:pt x="3135072" y="0"/>
                </a:cubicBezTo>
                <a:cubicBezTo>
                  <a:pt x="3189338" y="20621"/>
                  <a:pt x="3351323" y="17855"/>
                  <a:pt x="3409019" y="0"/>
                </a:cubicBezTo>
                <a:cubicBezTo>
                  <a:pt x="3468632" y="-50632"/>
                  <a:pt x="3432770" y="41491"/>
                  <a:pt x="3497467" y="161088"/>
                </a:cubicBezTo>
                <a:cubicBezTo>
                  <a:pt x="3557870" y="282926"/>
                  <a:pt x="3492604" y="368017"/>
                  <a:pt x="3497467" y="470369"/>
                </a:cubicBezTo>
                <a:cubicBezTo>
                  <a:pt x="3580816" y="541494"/>
                  <a:pt x="3502275" y="648188"/>
                  <a:pt x="3497467" y="805425"/>
                </a:cubicBezTo>
                <a:cubicBezTo>
                  <a:pt x="3455158" y="897753"/>
                  <a:pt x="3477324" y="932345"/>
                  <a:pt x="3409019" y="966514"/>
                </a:cubicBezTo>
                <a:cubicBezTo>
                  <a:pt x="3285253" y="982487"/>
                  <a:pt x="3243911" y="897194"/>
                  <a:pt x="3168277" y="966514"/>
                </a:cubicBezTo>
                <a:cubicBezTo>
                  <a:pt x="3052552" y="989591"/>
                  <a:pt x="2986574" y="897929"/>
                  <a:pt x="2894330" y="966514"/>
                </a:cubicBezTo>
                <a:cubicBezTo>
                  <a:pt x="2813925" y="1032665"/>
                  <a:pt x="2853723" y="910389"/>
                  <a:pt x="2753205" y="966514"/>
                </a:cubicBezTo>
                <a:cubicBezTo>
                  <a:pt x="2667316" y="1023408"/>
                  <a:pt x="2510236" y="944659"/>
                  <a:pt x="2479259" y="966514"/>
                </a:cubicBezTo>
                <a:cubicBezTo>
                  <a:pt x="2380587" y="989674"/>
                  <a:pt x="2234828" y="928705"/>
                  <a:pt x="2205312" y="966514"/>
                </a:cubicBezTo>
                <a:cubicBezTo>
                  <a:pt x="2098311" y="1038530"/>
                  <a:pt x="2108902" y="937529"/>
                  <a:pt x="2097393" y="966514"/>
                </a:cubicBezTo>
                <a:cubicBezTo>
                  <a:pt x="2075897" y="961021"/>
                  <a:pt x="2014336" y="964935"/>
                  <a:pt x="1989474" y="966514"/>
                </a:cubicBezTo>
                <a:cubicBezTo>
                  <a:pt x="1969131" y="992666"/>
                  <a:pt x="1869028" y="955524"/>
                  <a:pt x="1848350" y="966514"/>
                </a:cubicBezTo>
                <a:cubicBezTo>
                  <a:pt x="1782457" y="959558"/>
                  <a:pt x="1743316" y="959747"/>
                  <a:pt x="1674020" y="966514"/>
                </a:cubicBezTo>
                <a:cubicBezTo>
                  <a:pt x="1596888" y="1024617"/>
                  <a:pt x="1562363" y="867636"/>
                  <a:pt x="1466484" y="966514"/>
                </a:cubicBezTo>
                <a:cubicBezTo>
                  <a:pt x="1427885" y="1004004"/>
                  <a:pt x="1395732" y="974672"/>
                  <a:pt x="1258948" y="966514"/>
                </a:cubicBezTo>
                <a:cubicBezTo>
                  <a:pt x="1132802" y="1015500"/>
                  <a:pt x="1144288" y="935865"/>
                  <a:pt x="1051413" y="966514"/>
                </a:cubicBezTo>
                <a:cubicBezTo>
                  <a:pt x="989695" y="1012505"/>
                  <a:pt x="941251" y="949897"/>
                  <a:pt x="910288" y="966514"/>
                </a:cubicBezTo>
                <a:cubicBezTo>
                  <a:pt x="882005" y="989483"/>
                  <a:pt x="787872" y="930082"/>
                  <a:pt x="735958" y="966514"/>
                </a:cubicBezTo>
                <a:cubicBezTo>
                  <a:pt x="676497" y="997623"/>
                  <a:pt x="659816" y="970236"/>
                  <a:pt x="628039" y="966514"/>
                </a:cubicBezTo>
                <a:cubicBezTo>
                  <a:pt x="572314" y="992595"/>
                  <a:pt x="572538" y="959807"/>
                  <a:pt x="520121" y="966514"/>
                </a:cubicBezTo>
                <a:cubicBezTo>
                  <a:pt x="536392" y="975756"/>
                  <a:pt x="368923" y="910698"/>
                  <a:pt x="312585" y="966514"/>
                </a:cubicBezTo>
                <a:cubicBezTo>
                  <a:pt x="219483" y="947709"/>
                  <a:pt x="130312" y="900048"/>
                  <a:pt x="88446" y="966514"/>
                </a:cubicBezTo>
                <a:cubicBezTo>
                  <a:pt x="66217" y="1025907"/>
                  <a:pt x="-46496" y="959947"/>
                  <a:pt x="0" y="805425"/>
                </a:cubicBezTo>
                <a:cubicBezTo>
                  <a:pt x="-56328" y="651903"/>
                  <a:pt x="19439" y="532236"/>
                  <a:pt x="0" y="483256"/>
                </a:cubicBezTo>
                <a:cubicBezTo>
                  <a:pt x="4152" y="333491"/>
                  <a:pt x="6825" y="321125"/>
                  <a:pt x="0" y="161088"/>
                </a:cubicBezTo>
                <a:close/>
              </a:path>
              <a:path w="3497467" h="966514" stroke="0" extrusionOk="0">
                <a:moveTo>
                  <a:pt x="0" y="161088"/>
                </a:moveTo>
                <a:cubicBezTo>
                  <a:pt x="-20776" y="57271"/>
                  <a:pt x="32353" y="-28603"/>
                  <a:pt x="88446" y="0"/>
                </a:cubicBezTo>
                <a:cubicBezTo>
                  <a:pt x="154257" y="28028"/>
                  <a:pt x="170149" y="40579"/>
                  <a:pt x="262776" y="0"/>
                </a:cubicBezTo>
                <a:cubicBezTo>
                  <a:pt x="347587" y="-1484"/>
                  <a:pt x="347946" y="24763"/>
                  <a:pt x="470312" y="0"/>
                </a:cubicBezTo>
                <a:cubicBezTo>
                  <a:pt x="507059" y="-23995"/>
                  <a:pt x="596906" y="-7806"/>
                  <a:pt x="644643" y="0"/>
                </a:cubicBezTo>
                <a:cubicBezTo>
                  <a:pt x="718116" y="1114"/>
                  <a:pt x="718301" y="25090"/>
                  <a:pt x="752561" y="0"/>
                </a:cubicBezTo>
                <a:cubicBezTo>
                  <a:pt x="714378" y="-44715"/>
                  <a:pt x="840072" y="70340"/>
                  <a:pt x="960097" y="0"/>
                </a:cubicBezTo>
                <a:cubicBezTo>
                  <a:pt x="1031667" y="-30738"/>
                  <a:pt x="1045588" y="-4729"/>
                  <a:pt x="1134427" y="0"/>
                </a:cubicBezTo>
                <a:cubicBezTo>
                  <a:pt x="1185656" y="-26682"/>
                  <a:pt x="1239517" y="69540"/>
                  <a:pt x="1341963" y="0"/>
                </a:cubicBezTo>
                <a:cubicBezTo>
                  <a:pt x="1450951" y="-15824"/>
                  <a:pt x="1455746" y="-10242"/>
                  <a:pt x="1516293" y="0"/>
                </a:cubicBezTo>
                <a:cubicBezTo>
                  <a:pt x="1542488" y="-96375"/>
                  <a:pt x="1687160" y="-17778"/>
                  <a:pt x="1790240" y="0"/>
                </a:cubicBezTo>
                <a:cubicBezTo>
                  <a:pt x="1867338" y="-41313"/>
                  <a:pt x="1854090" y="26412"/>
                  <a:pt x="1898158" y="0"/>
                </a:cubicBezTo>
                <a:cubicBezTo>
                  <a:pt x="1963334" y="68030"/>
                  <a:pt x="2114768" y="20113"/>
                  <a:pt x="2172106" y="0"/>
                </a:cubicBezTo>
                <a:cubicBezTo>
                  <a:pt x="2272677" y="-10399"/>
                  <a:pt x="2291516" y="-5629"/>
                  <a:pt x="2346436" y="0"/>
                </a:cubicBezTo>
                <a:cubicBezTo>
                  <a:pt x="2394693" y="2518"/>
                  <a:pt x="2504787" y="37714"/>
                  <a:pt x="2520766" y="0"/>
                </a:cubicBezTo>
                <a:cubicBezTo>
                  <a:pt x="2559016" y="-42864"/>
                  <a:pt x="2615504" y="14707"/>
                  <a:pt x="2628684" y="0"/>
                </a:cubicBezTo>
                <a:cubicBezTo>
                  <a:pt x="2622039" y="-26448"/>
                  <a:pt x="2848978" y="31476"/>
                  <a:pt x="2869426" y="0"/>
                </a:cubicBezTo>
                <a:cubicBezTo>
                  <a:pt x="2897367" y="-16217"/>
                  <a:pt x="3101735" y="18502"/>
                  <a:pt x="3143373" y="0"/>
                </a:cubicBezTo>
                <a:cubicBezTo>
                  <a:pt x="3191707" y="-18706"/>
                  <a:pt x="3287020" y="-24636"/>
                  <a:pt x="3409019" y="0"/>
                </a:cubicBezTo>
                <a:cubicBezTo>
                  <a:pt x="3441961" y="51420"/>
                  <a:pt x="3473977" y="91628"/>
                  <a:pt x="3497467" y="161088"/>
                </a:cubicBezTo>
                <a:cubicBezTo>
                  <a:pt x="3476337" y="303851"/>
                  <a:pt x="3540410" y="405360"/>
                  <a:pt x="3497467" y="463926"/>
                </a:cubicBezTo>
                <a:cubicBezTo>
                  <a:pt x="3536769" y="607984"/>
                  <a:pt x="3515962" y="631286"/>
                  <a:pt x="3497467" y="805425"/>
                </a:cubicBezTo>
                <a:cubicBezTo>
                  <a:pt x="3514182" y="869962"/>
                  <a:pt x="3450718" y="933684"/>
                  <a:pt x="3409019" y="966514"/>
                </a:cubicBezTo>
                <a:cubicBezTo>
                  <a:pt x="3383676" y="958556"/>
                  <a:pt x="3299345" y="950225"/>
                  <a:pt x="3267895" y="966514"/>
                </a:cubicBezTo>
                <a:cubicBezTo>
                  <a:pt x="3224763" y="1053577"/>
                  <a:pt x="3169674" y="1018772"/>
                  <a:pt x="3027153" y="966514"/>
                </a:cubicBezTo>
                <a:cubicBezTo>
                  <a:pt x="2926274" y="1001173"/>
                  <a:pt x="2914340" y="967902"/>
                  <a:pt x="2886029" y="966514"/>
                </a:cubicBezTo>
                <a:cubicBezTo>
                  <a:pt x="2833237" y="1041964"/>
                  <a:pt x="2784787" y="969567"/>
                  <a:pt x="2645287" y="966514"/>
                </a:cubicBezTo>
                <a:cubicBezTo>
                  <a:pt x="2502708" y="985928"/>
                  <a:pt x="2558896" y="972983"/>
                  <a:pt x="2537369" y="966514"/>
                </a:cubicBezTo>
                <a:cubicBezTo>
                  <a:pt x="2492785" y="994350"/>
                  <a:pt x="2480450" y="949059"/>
                  <a:pt x="2396244" y="966514"/>
                </a:cubicBezTo>
                <a:cubicBezTo>
                  <a:pt x="2323331" y="950021"/>
                  <a:pt x="2218873" y="966116"/>
                  <a:pt x="2155503" y="966514"/>
                </a:cubicBezTo>
                <a:cubicBezTo>
                  <a:pt x="2017089" y="980878"/>
                  <a:pt x="1978221" y="942588"/>
                  <a:pt x="1947967" y="966514"/>
                </a:cubicBezTo>
                <a:cubicBezTo>
                  <a:pt x="1939838" y="988239"/>
                  <a:pt x="1819143" y="888609"/>
                  <a:pt x="1707226" y="966514"/>
                </a:cubicBezTo>
                <a:cubicBezTo>
                  <a:pt x="1637298" y="994246"/>
                  <a:pt x="1649627" y="962265"/>
                  <a:pt x="1599307" y="966514"/>
                </a:cubicBezTo>
                <a:cubicBezTo>
                  <a:pt x="1607482" y="974292"/>
                  <a:pt x="1423944" y="975639"/>
                  <a:pt x="1358565" y="966514"/>
                </a:cubicBezTo>
                <a:cubicBezTo>
                  <a:pt x="1250825" y="986454"/>
                  <a:pt x="1222303" y="971754"/>
                  <a:pt x="1151029" y="966514"/>
                </a:cubicBezTo>
                <a:cubicBezTo>
                  <a:pt x="1109637" y="1069757"/>
                  <a:pt x="1048558" y="1005399"/>
                  <a:pt x="943494" y="966514"/>
                </a:cubicBezTo>
                <a:cubicBezTo>
                  <a:pt x="835216" y="989587"/>
                  <a:pt x="825941" y="968275"/>
                  <a:pt x="769164" y="966514"/>
                </a:cubicBezTo>
                <a:cubicBezTo>
                  <a:pt x="691174" y="957695"/>
                  <a:pt x="680167" y="936608"/>
                  <a:pt x="594834" y="966514"/>
                </a:cubicBezTo>
                <a:cubicBezTo>
                  <a:pt x="517147" y="957189"/>
                  <a:pt x="453786" y="945094"/>
                  <a:pt x="420503" y="966514"/>
                </a:cubicBezTo>
                <a:cubicBezTo>
                  <a:pt x="262859" y="1024629"/>
                  <a:pt x="279950" y="876771"/>
                  <a:pt x="88446" y="966514"/>
                </a:cubicBezTo>
                <a:cubicBezTo>
                  <a:pt x="-10112" y="958018"/>
                  <a:pt x="-41592" y="874732"/>
                  <a:pt x="0" y="805425"/>
                </a:cubicBezTo>
                <a:cubicBezTo>
                  <a:pt x="-16587" y="655507"/>
                  <a:pt x="-24391" y="632941"/>
                  <a:pt x="0" y="476812"/>
                </a:cubicBezTo>
                <a:cubicBezTo>
                  <a:pt x="-31624" y="359253"/>
                  <a:pt x="-17200" y="239972"/>
                  <a:pt x="0" y="161088"/>
                </a:cubicBezTo>
                <a:close/>
              </a:path>
              <a:path w="3497467" h="966514" fill="none" stroke="0" extrusionOk="0">
                <a:moveTo>
                  <a:pt x="0" y="161088"/>
                </a:moveTo>
                <a:cubicBezTo>
                  <a:pt x="1813" y="63576"/>
                  <a:pt x="47078" y="14112"/>
                  <a:pt x="88446" y="0"/>
                </a:cubicBezTo>
                <a:cubicBezTo>
                  <a:pt x="232621" y="-45073"/>
                  <a:pt x="275853" y="9323"/>
                  <a:pt x="362394" y="0"/>
                </a:cubicBezTo>
                <a:cubicBezTo>
                  <a:pt x="434436" y="-10116"/>
                  <a:pt x="577678" y="2965"/>
                  <a:pt x="636341" y="0"/>
                </a:cubicBezTo>
                <a:cubicBezTo>
                  <a:pt x="752161" y="-22157"/>
                  <a:pt x="761112" y="3311"/>
                  <a:pt x="843877" y="0"/>
                </a:cubicBezTo>
                <a:cubicBezTo>
                  <a:pt x="949938" y="24097"/>
                  <a:pt x="878333" y="9034"/>
                  <a:pt x="951795" y="0"/>
                </a:cubicBezTo>
                <a:cubicBezTo>
                  <a:pt x="927363" y="-25732"/>
                  <a:pt x="1037512" y="27682"/>
                  <a:pt x="1192536" y="0"/>
                </a:cubicBezTo>
                <a:cubicBezTo>
                  <a:pt x="1281187" y="3671"/>
                  <a:pt x="1338887" y="-34856"/>
                  <a:pt x="1466484" y="0"/>
                </a:cubicBezTo>
                <a:cubicBezTo>
                  <a:pt x="1575483" y="-26842"/>
                  <a:pt x="1608327" y="9708"/>
                  <a:pt x="1674020" y="0"/>
                </a:cubicBezTo>
                <a:cubicBezTo>
                  <a:pt x="1776195" y="11240"/>
                  <a:pt x="1781181" y="65185"/>
                  <a:pt x="1947967" y="0"/>
                </a:cubicBezTo>
                <a:cubicBezTo>
                  <a:pt x="2066306" y="-70393"/>
                  <a:pt x="2073755" y="35613"/>
                  <a:pt x="2089091" y="0"/>
                </a:cubicBezTo>
                <a:cubicBezTo>
                  <a:pt x="2168655" y="-19437"/>
                  <a:pt x="2168452" y="85629"/>
                  <a:pt x="2296627" y="0"/>
                </a:cubicBezTo>
                <a:cubicBezTo>
                  <a:pt x="2408459" y="-48783"/>
                  <a:pt x="2371498" y="39899"/>
                  <a:pt x="2404546" y="0"/>
                </a:cubicBezTo>
                <a:cubicBezTo>
                  <a:pt x="2430753" y="-13532"/>
                  <a:pt x="2503452" y="45470"/>
                  <a:pt x="2545670" y="0"/>
                </a:cubicBezTo>
                <a:cubicBezTo>
                  <a:pt x="2560158" y="-42977"/>
                  <a:pt x="2615026" y="30401"/>
                  <a:pt x="2653589" y="0"/>
                </a:cubicBezTo>
                <a:cubicBezTo>
                  <a:pt x="2676097" y="7890"/>
                  <a:pt x="2770306" y="65365"/>
                  <a:pt x="2861125" y="0"/>
                </a:cubicBezTo>
                <a:cubicBezTo>
                  <a:pt x="2988494" y="11057"/>
                  <a:pt x="3059437" y="-6664"/>
                  <a:pt x="3135072" y="0"/>
                </a:cubicBezTo>
                <a:cubicBezTo>
                  <a:pt x="3235041" y="-84361"/>
                  <a:pt x="3268418" y="11696"/>
                  <a:pt x="3409019" y="0"/>
                </a:cubicBezTo>
                <a:cubicBezTo>
                  <a:pt x="3432185" y="-45633"/>
                  <a:pt x="3467572" y="22089"/>
                  <a:pt x="3497467" y="161088"/>
                </a:cubicBezTo>
                <a:cubicBezTo>
                  <a:pt x="3479008" y="224144"/>
                  <a:pt x="3468699" y="368153"/>
                  <a:pt x="3497467" y="470369"/>
                </a:cubicBezTo>
                <a:cubicBezTo>
                  <a:pt x="3521821" y="613562"/>
                  <a:pt x="3538136" y="730543"/>
                  <a:pt x="3497467" y="805425"/>
                </a:cubicBezTo>
                <a:cubicBezTo>
                  <a:pt x="3458381" y="895508"/>
                  <a:pt x="3491845" y="961515"/>
                  <a:pt x="3409019" y="966514"/>
                </a:cubicBezTo>
                <a:cubicBezTo>
                  <a:pt x="3303832" y="1063164"/>
                  <a:pt x="3257351" y="947031"/>
                  <a:pt x="3168277" y="966514"/>
                </a:cubicBezTo>
                <a:cubicBezTo>
                  <a:pt x="3070589" y="1001040"/>
                  <a:pt x="2931508" y="978555"/>
                  <a:pt x="2894330" y="966514"/>
                </a:cubicBezTo>
                <a:cubicBezTo>
                  <a:pt x="2863325" y="957781"/>
                  <a:pt x="2791158" y="951079"/>
                  <a:pt x="2753205" y="966514"/>
                </a:cubicBezTo>
                <a:cubicBezTo>
                  <a:pt x="2673314" y="1006146"/>
                  <a:pt x="2515900" y="964477"/>
                  <a:pt x="2479259" y="966514"/>
                </a:cubicBezTo>
                <a:cubicBezTo>
                  <a:pt x="2387824" y="943549"/>
                  <a:pt x="2323305" y="946287"/>
                  <a:pt x="2205312" y="966514"/>
                </a:cubicBezTo>
                <a:cubicBezTo>
                  <a:pt x="2118998" y="1021688"/>
                  <a:pt x="2114555" y="936132"/>
                  <a:pt x="2097393" y="966514"/>
                </a:cubicBezTo>
                <a:cubicBezTo>
                  <a:pt x="2051404" y="964827"/>
                  <a:pt x="2027982" y="943099"/>
                  <a:pt x="1989474" y="966514"/>
                </a:cubicBezTo>
                <a:cubicBezTo>
                  <a:pt x="1961864" y="966606"/>
                  <a:pt x="1896912" y="968804"/>
                  <a:pt x="1848350" y="966514"/>
                </a:cubicBezTo>
                <a:cubicBezTo>
                  <a:pt x="1817911" y="986278"/>
                  <a:pt x="1694942" y="970576"/>
                  <a:pt x="1674020" y="966514"/>
                </a:cubicBezTo>
                <a:cubicBezTo>
                  <a:pt x="1612156" y="931627"/>
                  <a:pt x="1541592" y="937921"/>
                  <a:pt x="1466484" y="966514"/>
                </a:cubicBezTo>
                <a:cubicBezTo>
                  <a:pt x="1434538" y="1007961"/>
                  <a:pt x="1306601" y="924270"/>
                  <a:pt x="1258948" y="966514"/>
                </a:cubicBezTo>
                <a:cubicBezTo>
                  <a:pt x="1175941" y="1029048"/>
                  <a:pt x="1092571" y="953959"/>
                  <a:pt x="1051413" y="966514"/>
                </a:cubicBezTo>
                <a:cubicBezTo>
                  <a:pt x="997051" y="1029200"/>
                  <a:pt x="982358" y="952246"/>
                  <a:pt x="910288" y="966514"/>
                </a:cubicBezTo>
                <a:cubicBezTo>
                  <a:pt x="847279" y="947489"/>
                  <a:pt x="772907" y="923092"/>
                  <a:pt x="735958" y="966514"/>
                </a:cubicBezTo>
                <a:cubicBezTo>
                  <a:pt x="714296" y="974512"/>
                  <a:pt x="662091" y="959612"/>
                  <a:pt x="628039" y="966514"/>
                </a:cubicBezTo>
                <a:cubicBezTo>
                  <a:pt x="592905" y="973085"/>
                  <a:pt x="574596" y="955642"/>
                  <a:pt x="520121" y="966514"/>
                </a:cubicBezTo>
                <a:cubicBezTo>
                  <a:pt x="515143" y="967803"/>
                  <a:pt x="395227" y="930564"/>
                  <a:pt x="312585" y="966514"/>
                </a:cubicBezTo>
                <a:cubicBezTo>
                  <a:pt x="237671" y="1026119"/>
                  <a:pt x="156381" y="910827"/>
                  <a:pt x="88446" y="966514"/>
                </a:cubicBezTo>
                <a:cubicBezTo>
                  <a:pt x="43317" y="932808"/>
                  <a:pt x="-42543" y="915630"/>
                  <a:pt x="0" y="805425"/>
                </a:cubicBezTo>
                <a:cubicBezTo>
                  <a:pt x="3192" y="625286"/>
                  <a:pt x="18309" y="611972"/>
                  <a:pt x="0" y="483256"/>
                </a:cubicBezTo>
                <a:cubicBezTo>
                  <a:pt x="-25073" y="421892"/>
                  <a:pt x="-50384" y="282582"/>
                  <a:pt x="0" y="161088"/>
                </a:cubicBezTo>
                <a:close/>
              </a:path>
              <a:path w="3497467" h="966514" fill="none" stroke="0" extrusionOk="0">
                <a:moveTo>
                  <a:pt x="0" y="161088"/>
                </a:moveTo>
                <a:cubicBezTo>
                  <a:pt x="-18116" y="80980"/>
                  <a:pt x="44685" y="-14229"/>
                  <a:pt x="88446" y="0"/>
                </a:cubicBezTo>
                <a:cubicBezTo>
                  <a:pt x="178886" y="-69658"/>
                  <a:pt x="285174" y="-21128"/>
                  <a:pt x="362394" y="0"/>
                </a:cubicBezTo>
                <a:cubicBezTo>
                  <a:pt x="461750" y="-273"/>
                  <a:pt x="520632" y="2590"/>
                  <a:pt x="636341" y="0"/>
                </a:cubicBezTo>
                <a:cubicBezTo>
                  <a:pt x="731391" y="-29403"/>
                  <a:pt x="733759" y="5778"/>
                  <a:pt x="843877" y="0"/>
                </a:cubicBezTo>
                <a:cubicBezTo>
                  <a:pt x="931814" y="21506"/>
                  <a:pt x="897233" y="17287"/>
                  <a:pt x="951795" y="0"/>
                </a:cubicBezTo>
                <a:cubicBezTo>
                  <a:pt x="1021585" y="-49356"/>
                  <a:pt x="1090078" y="28899"/>
                  <a:pt x="1192536" y="0"/>
                </a:cubicBezTo>
                <a:cubicBezTo>
                  <a:pt x="1288781" y="-41333"/>
                  <a:pt x="1354248" y="32947"/>
                  <a:pt x="1466484" y="0"/>
                </a:cubicBezTo>
                <a:cubicBezTo>
                  <a:pt x="1558387" y="-26648"/>
                  <a:pt x="1642835" y="27900"/>
                  <a:pt x="1674020" y="0"/>
                </a:cubicBezTo>
                <a:cubicBezTo>
                  <a:pt x="1669237" y="-77154"/>
                  <a:pt x="1819187" y="53255"/>
                  <a:pt x="1947967" y="0"/>
                </a:cubicBezTo>
                <a:cubicBezTo>
                  <a:pt x="2056823" y="-60267"/>
                  <a:pt x="2039608" y="44428"/>
                  <a:pt x="2089091" y="0"/>
                </a:cubicBezTo>
                <a:cubicBezTo>
                  <a:pt x="2163899" y="-12828"/>
                  <a:pt x="2183469" y="36093"/>
                  <a:pt x="2296627" y="0"/>
                </a:cubicBezTo>
                <a:cubicBezTo>
                  <a:pt x="2425025" y="-16524"/>
                  <a:pt x="2359980" y="29291"/>
                  <a:pt x="2404546" y="0"/>
                </a:cubicBezTo>
                <a:cubicBezTo>
                  <a:pt x="2453994" y="13151"/>
                  <a:pt x="2494455" y="-3174"/>
                  <a:pt x="2545670" y="0"/>
                </a:cubicBezTo>
                <a:cubicBezTo>
                  <a:pt x="2593395" y="-30971"/>
                  <a:pt x="2637079" y="907"/>
                  <a:pt x="2653589" y="0"/>
                </a:cubicBezTo>
                <a:cubicBezTo>
                  <a:pt x="2691828" y="-24557"/>
                  <a:pt x="2723196" y="36988"/>
                  <a:pt x="2861125" y="0"/>
                </a:cubicBezTo>
                <a:cubicBezTo>
                  <a:pt x="2967672" y="-86491"/>
                  <a:pt x="3067145" y="51339"/>
                  <a:pt x="3135072" y="0"/>
                </a:cubicBezTo>
                <a:cubicBezTo>
                  <a:pt x="3201672" y="-47869"/>
                  <a:pt x="3318912" y="42313"/>
                  <a:pt x="3409019" y="0"/>
                </a:cubicBezTo>
                <a:cubicBezTo>
                  <a:pt x="3483435" y="-17217"/>
                  <a:pt x="3466946" y="46548"/>
                  <a:pt x="3497467" y="161088"/>
                </a:cubicBezTo>
                <a:cubicBezTo>
                  <a:pt x="3507404" y="252061"/>
                  <a:pt x="3515740" y="318990"/>
                  <a:pt x="3497467" y="470369"/>
                </a:cubicBezTo>
                <a:cubicBezTo>
                  <a:pt x="3520923" y="533705"/>
                  <a:pt x="3530986" y="715998"/>
                  <a:pt x="3497467" y="805425"/>
                </a:cubicBezTo>
                <a:cubicBezTo>
                  <a:pt x="3440733" y="886575"/>
                  <a:pt x="3493306" y="933692"/>
                  <a:pt x="3409019" y="966514"/>
                </a:cubicBezTo>
                <a:cubicBezTo>
                  <a:pt x="3316133" y="1030467"/>
                  <a:pt x="3284766" y="924538"/>
                  <a:pt x="3168277" y="966514"/>
                </a:cubicBezTo>
                <a:cubicBezTo>
                  <a:pt x="3056647" y="999586"/>
                  <a:pt x="2939112" y="944045"/>
                  <a:pt x="2894330" y="966514"/>
                </a:cubicBezTo>
                <a:cubicBezTo>
                  <a:pt x="2831619" y="981019"/>
                  <a:pt x="2836549" y="952366"/>
                  <a:pt x="2753205" y="966514"/>
                </a:cubicBezTo>
                <a:cubicBezTo>
                  <a:pt x="2661783" y="1015851"/>
                  <a:pt x="2547558" y="929462"/>
                  <a:pt x="2479259" y="966514"/>
                </a:cubicBezTo>
                <a:cubicBezTo>
                  <a:pt x="2473661" y="1019070"/>
                  <a:pt x="2308117" y="886245"/>
                  <a:pt x="2205312" y="966514"/>
                </a:cubicBezTo>
                <a:cubicBezTo>
                  <a:pt x="2120592" y="1032937"/>
                  <a:pt x="2133485" y="954987"/>
                  <a:pt x="2097393" y="966514"/>
                </a:cubicBezTo>
                <a:cubicBezTo>
                  <a:pt x="2081889" y="971550"/>
                  <a:pt x="2020004" y="972621"/>
                  <a:pt x="1989474" y="966514"/>
                </a:cubicBezTo>
                <a:cubicBezTo>
                  <a:pt x="1967060" y="976178"/>
                  <a:pt x="1869910" y="956457"/>
                  <a:pt x="1848350" y="966514"/>
                </a:cubicBezTo>
                <a:cubicBezTo>
                  <a:pt x="1816344" y="984659"/>
                  <a:pt x="1702953" y="962461"/>
                  <a:pt x="1674020" y="966514"/>
                </a:cubicBezTo>
                <a:cubicBezTo>
                  <a:pt x="1611712" y="981884"/>
                  <a:pt x="1524789" y="872664"/>
                  <a:pt x="1466484" y="966514"/>
                </a:cubicBezTo>
                <a:cubicBezTo>
                  <a:pt x="1398266" y="1005028"/>
                  <a:pt x="1331996" y="927753"/>
                  <a:pt x="1258948" y="966514"/>
                </a:cubicBezTo>
                <a:cubicBezTo>
                  <a:pt x="1157133" y="983494"/>
                  <a:pt x="1112814" y="961648"/>
                  <a:pt x="1051413" y="966514"/>
                </a:cubicBezTo>
                <a:cubicBezTo>
                  <a:pt x="1005966" y="992377"/>
                  <a:pt x="948467" y="971657"/>
                  <a:pt x="910288" y="966514"/>
                </a:cubicBezTo>
                <a:cubicBezTo>
                  <a:pt x="853109" y="963132"/>
                  <a:pt x="792001" y="949378"/>
                  <a:pt x="735958" y="966514"/>
                </a:cubicBezTo>
                <a:cubicBezTo>
                  <a:pt x="694386" y="990337"/>
                  <a:pt x="665591" y="940491"/>
                  <a:pt x="628039" y="966514"/>
                </a:cubicBezTo>
                <a:cubicBezTo>
                  <a:pt x="572496" y="991712"/>
                  <a:pt x="557270" y="942569"/>
                  <a:pt x="520121" y="966514"/>
                </a:cubicBezTo>
                <a:cubicBezTo>
                  <a:pt x="491487" y="1028351"/>
                  <a:pt x="355554" y="913862"/>
                  <a:pt x="312585" y="966514"/>
                </a:cubicBezTo>
                <a:cubicBezTo>
                  <a:pt x="216390" y="986122"/>
                  <a:pt x="123101" y="930109"/>
                  <a:pt x="88446" y="966514"/>
                </a:cubicBezTo>
                <a:cubicBezTo>
                  <a:pt x="46394" y="963130"/>
                  <a:pt x="-10456" y="926830"/>
                  <a:pt x="0" y="805425"/>
                </a:cubicBezTo>
                <a:cubicBezTo>
                  <a:pt x="-62904" y="664993"/>
                  <a:pt x="-14713" y="570172"/>
                  <a:pt x="0" y="483256"/>
                </a:cubicBezTo>
                <a:cubicBezTo>
                  <a:pt x="8015" y="373637"/>
                  <a:pt x="14195" y="330412"/>
                  <a:pt x="0" y="161088"/>
                </a:cubicBezTo>
                <a:close/>
              </a:path>
              <a:path w="3497467" h="966514" fill="none" stroke="0" extrusionOk="0">
                <a:moveTo>
                  <a:pt x="0" y="161088"/>
                </a:moveTo>
                <a:cubicBezTo>
                  <a:pt x="10390" y="66081"/>
                  <a:pt x="50983" y="-17060"/>
                  <a:pt x="88446" y="0"/>
                </a:cubicBezTo>
                <a:cubicBezTo>
                  <a:pt x="186928" y="-29368"/>
                  <a:pt x="272478" y="18133"/>
                  <a:pt x="362394" y="0"/>
                </a:cubicBezTo>
                <a:cubicBezTo>
                  <a:pt x="449683" y="-19058"/>
                  <a:pt x="587414" y="16348"/>
                  <a:pt x="636341" y="0"/>
                </a:cubicBezTo>
                <a:cubicBezTo>
                  <a:pt x="726187" y="-30960"/>
                  <a:pt x="759756" y="11669"/>
                  <a:pt x="843877" y="0"/>
                </a:cubicBezTo>
                <a:cubicBezTo>
                  <a:pt x="930908" y="19131"/>
                  <a:pt x="889083" y="-2724"/>
                  <a:pt x="951795" y="0"/>
                </a:cubicBezTo>
                <a:cubicBezTo>
                  <a:pt x="990032" y="-32902"/>
                  <a:pt x="1067781" y="13924"/>
                  <a:pt x="1192536" y="0"/>
                </a:cubicBezTo>
                <a:cubicBezTo>
                  <a:pt x="1252666" y="3129"/>
                  <a:pt x="1338696" y="-17069"/>
                  <a:pt x="1466484" y="0"/>
                </a:cubicBezTo>
                <a:cubicBezTo>
                  <a:pt x="1534426" y="-28465"/>
                  <a:pt x="1635299" y="24458"/>
                  <a:pt x="1674020" y="0"/>
                </a:cubicBezTo>
                <a:cubicBezTo>
                  <a:pt x="1727551" y="-83361"/>
                  <a:pt x="1841062" y="32304"/>
                  <a:pt x="1947967" y="0"/>
                </a:cubicBezTo>
                <a:cubicBezTo>
                  <a:pt x="2063733" y="-41276"/>
                  <a:pt x="2051787" y="26842"/>
                  <a:pt x="2089091" y="0"/>
                </a:cubicBezTo>
                <a:cubicBezTo>
                  <a:pt x="2141850" y="17695"/>
                  <a:pt x="2201656" y="34359"/>
                  <a:pt x="2296627" y="0"/>
                </a:cubicBezTo>
                <a:cubicBezTo>
                  <a:pt x="2423612" y="-22858"/>
                  <a:pt x="2362321" y="44151"/>
                  <a:pt x="2404546" y="0"/>
                </a:cubicBezTo>
                <a:cubicBezTo>
                  <a:pt x="2456621" y="13181"/>
                  <a:pt x="2486635" y="15460"/>
                  <a:pt x="2545670" y="0"/>
                </a:cubicBezTo>
                <a:cubicBezTo>
                  <a:pt x="2577374" y="-40614"/>
                  <a:pt x="2633293" y="4754"/>
                  <a:pt x="2653589" y="0"/>
                </a:cubicBezTo>
                <a:cubicBezTo>
                  <a:pt x="2674830" y="-4970"/>
                  <a:pt x="2739416" y="19882"/>
                  <a:pt x="2861125" y="0"/>
                </a:cubicBezTo>
                <a:cubicBezTo>
                  <a:pt x="2996192" y="-62980"/>
                  <a:pt x="3066007" y="41904"/>
                  <a:pt x="3135072" y="0"/>
                </a:cubicBezTo>
                <a:cubicBezTo>
                  <a:pt x="3221245" y="16153"/>
                  <a:pt x="3316943" y="42797"/>
                  <a:pt x="3409019" y="0"/>
                </a:cubicBezTo>
                <a:cubicBezTo>
                  <a:pt x="3453755" y="-27803"/>
                  <a:pt x="3460585" y="50537"/>
                  <a:pt x="3497467" y="161088"/>
                </a:cubicBezTo>
                <a:cubicBezTo>
                  <a:pt x="3531213" y="279560"/>
                  <a:pt x="3525566" y="369707"/>
                  <a:pt x="3497467" y="470369"/>
                </a:cubicBezTo>
                <a:cubicBezTo>
                  <a:pt x="3512613" y="549633"/>
                  <a:pt x="3489327" y="688694"/>
                  <a:pt x="3497467" y="805425"/>
                </a:cubicBezTo>
                <a:cubicBezTo>
                  <a:pt x="3463158" y="900526"/>
                  <a:pt x="3465517" y="932454"/>
                  <a:pt x="3409019" y="966514"/>
                </a:cubicBezTo>
                <a:cubicBezTo>
                  <a:pt x="3306720" y="1006019"/>
                  <a:pt x="3231119" y="903751"/>
                  <a:pt x="3168277" y="966514"/>
                </a:cubicBezTo>
                <a:cubicBezTo>
                  <a:pt x="3064276" y="1018629"/>
                  <a:pt x="2949566" y="917863"/>
                  <a:pt x="2894330" y="966514"/>
                </a:cubicBezTo>
                <a:cubicBezTo>
                  <a:pt x="2819284" y="1006720"/>
                  <a:pt x="2834969" y="954280"/>
                  <a:pt x="2753205" y="966514"/>
                </a:cubicBezTo>
                <a:cubicBezTo>
                  <a:pt x="2672664" y="1014000"/>
                  <a:pt x="2527013" y="931143"/>
                  <a:pt x="2479259" y="966514"/>
                </a:cubicBezTo>
                <a:cubicBezTo>
                  <a:pt x="2400813" y="967038"/>
                  <a:pt x="2238532" y="915122"/>
                  <a:pt x="2205312" y="966514"/>
                </a:cubicBezTo>
                <a:cubicBezTo>
                  <a:pt x="2097756" y="1033156"/>
                  <a:pt x="2112097" y="948348"/>
                  <a:pt x="2097393" y="966514"/>
                </a:cubicBezTo>
                <a:cubicBezTo>
                  <a:pt x="2073292" y="963871"/>
                  <a:pt x="2015187" y="963497"/>
                  <a:pt x="1989474" y="966514"/>
                </a:cubicBezTo>
                <a:cubicBezTo>
                  <a:pt x="1955698" y="977035"/>
                  <a:pt x="1878348" y="952739"/>
                  <a:pt x="1848350" y="966514"/>
                </a:cubicBezTo>
                <a:cubicBezTo>
                  <a:pt x="1789590" y="980593"/>
                  <a:pt x="1715335" y="975418"/>
                  <a:pt x="1674020" y="966514"/>
                </a:cubicBezTo>
                <a:cubicBezTo>
                  <a:pt x="1601150" y="985657"/>
                  <a:pt x="1535819" y="909507"/>
                  <a:pt x="1466484" y="966514"/>
                </a:cubicBezTo>
                <a:cubicBezTo>
                  <a:pt x="1393723" y="997773"/>
                  <a:pt x="1378812" y="956643"/>
                  <a:pt x="1258948" y="966514"/>
                </a:cubicBezTo>
                <a:cubicBezTo>
                  <a:pt x="1125905" y="988429"/>
                  <a:pt x="1137294" y="953419"/>
                  <a:pt x="1051413" y="966514"/>
                </a:cubicBezTo>
                <a:cubicBezTo>
                  <a:pt x="989935" y="1010705"/>
                  <a:pt x="952202" y="960439"/>
                  <a:pt x="910288" y="966514"/>
                </a:cubicBezTo>
                <a:cubicBezTo>
                  <a:pt x="869200" y="973869"/>
                  <a:pt x="772153" y="949312"/>
                  <a:pt x="735958" y="966514"/>
                </a:cubicBezTo>
                <a:cubicBezTo>
                  <a:pt x="688216" y="1000845"/>
                  <a:pt x="654976" y="963837"/>
                  <a:pt x="628039" y="966514"/>
                </a:cubicBezTo>
                <a:cubicBezTo>
                  <a:pt x="580552" y="990183"/>
                  <a:pt x="565064" y="955047"/>
                  <a:pt x="520121" y="966514"/>
                </a:cubicBezTo>
                <a:cubicBezTo>
                  <a:pt x="504844" y="1017233"/>
                  <a:pt x="368497" y="909260"/>
                  <a:pt x="312585" y="966514"/>
                </a:cubicBezTo>
                <a:cubicBezTo>
                  <a:pt x="247905" y="973306"/>
                  <a:pt x="146483" y="914968"/>
                  <a:pt x="88446" y="966514"/>
                </a:cubicBezTo>
                <a:cubicBezTo>
                  <a:pt x="38637" y="977009"/>
                  <a:pt x="-50198" y="940770"/>
                  <a:pt x="0" y="805425"/>
                </a:cubicBezTo>
                <a:cubicBezTo>
                  <a:pt x="-29073" y="652755"/>
                  <a:pt x="5928" y="548890"/>
                  <a:pt x="0" y="483256"/>
                </a:cubicBezTo>
                <a:cubicBezTo>
                  <a:pt x="1991" y="341942"/>
                  <a:pt x="9036" y="306966"/>
                  <a:pt x="0" y="161088"/>
                </a:cubicBezTo>
                <a:close/>
              </a:path>
              <a:path w="3497467" h="966514" fill="none" stroke="0" extrusionOk="0">
                <a:moveTo>
                  <a:pt x="0" y="161088"/>
                </a:moveTo>
                <a:cubicBezTo>
                  <a:pt x="10505" y="63548"/>
                  <a:pt x="53243" y="-12661"/>
                  <a:pt x="88446" y="0"/>
                </a:cubicBezTo>
                <a:cubicBezTo>
                  <a:pt x="172027" y="-27797"/>
                  <a:pt x="255392" y="1663"/>
                  <a:pt x="362394" y="0"/>
                </a:cubicBezTo>
                <a:cubicBezTo>
                  <a:pt x="458489" y="-34468"/>
                  <a:pt x="552390" y="-4855"/>
                  <a:pt x="636341" y="0"/>
                </a:cubicBezTo>
                <a:cubicBezTo>
                  <a:pt x="738761" y="-41808"/>
                  <a:pt x="760821" y="5932"/>
                  <a:pt x="843877" y="0"/>
                </a:cubicBezTo>
                <a:cubicBezTo>
                  <a:pt x="921111" y="22222"/>
                  <a:pt x="879041" y="-1844"/>
                  <a:pt x="951795" y="0"/>
                </a:cubicBezTo>
                <a:cubicBezTo>
                  <a:pt x="1026601" y="-14956"/>
                  <a:pt x="1071649" y="33868"/>
                  <a:pt x="1192536" y="0"/>
                </a:cubicBezTo>
                <a:cubicBezTo>
                  <a:pt x="1213869" y="-15816"/>
                  <a:pt x="1342441" y="2036"/>
                  <a:pt x="1466484" y="0"/>
                </a:cubicBezTo>
                <a:cubicBezTo>
                  <a:pt x="1526799" y="-18307"/>
                  <a:pt x="1627288" y="22700"/>
                  <a:pt x="1674020" y="0"/>
                </a:cubicBezTo>
                <a:cubicBezTo>
                  <a:pt x="1727138" y="-40686"/>
                  <a:pt x="1850853" y="56600"/>
                  <a:pt x="1947967" y="0"/>
                </a:cubicBezTo>
                <a:cubicBezTo>
                  <a:pt x="2064844" y="-67338"/>
                  <a:pt x="2064917" y="21506"/>
                  <a:pt x="2089091" y="0"/>
                </a:cubicBezTo>
                <a:cubicBezTo>
                  <a:pt x="2129178" y="34677"/>
                  <a:pt x="2203934" y="22949"/>
                  <a:pt x="2296627" y="0"/>
                </a:cubicBezTo>
                <a:cubicBezTo>
                  <a:pt x="2426204" y="-14123"/>
                  <a:pt x="2370833" y="46901"/>
                  <a:pt x="2404546" y="0"/>
                </a:cubicBezTo>
                <a:cubicBezTo>
                  <a:pt x="2456427" y="17081"/>
                  <a:pt x="2474473" y="11119"/>
                  <a:pt x="2545670" y="0"/>
                </a:cubicBezTo>
                <a:cubicBezTo>
                  <a:pt x="2579288" y="-46757"/>
                  <a:pt x="2637115" y="3855"/>
                  <a:pt x="2653589" y="0"/>
                </a:cubicBezTo>
                <a:cubicBezTo>
                  <a:pt x="2636809" y="4561"/>
                  <a:pt x="2789681" y="29419"/>
                  <a:pt x="2861125" y="0"/>
                </a:cubicBezTo>
                <a:cubicBezTo>
                  <a:pt x="2984825" y="-88003"/>
                  <a:pt x="3041450" y="80191"/>
                  <a:pt x="3135072" y="0"/>
                </a:cubicBezTo>
                <a:cubicBezTo>
                  <a:pt x="3200533" y="17423"/>
                  <a:pt x="3317145" y="30193"/>
                  <a:pt x="3409019" y="0"/>
                </a:cubicBezTo>
                <a:cubicBezTo>
                  <a:pt x="3477719" y="-19587"/>
                  <a:pt x="3437743" y="36956"/>
                  <a:pt x="3497467" y="161088"/>
                </a:cubicBezTo>
                <a:cubicBezTo>
                  <a:pt x="3546548" y="256458"/>
                  <a:pt x="3501619" y="367933"/>
                  <a:pt x="3497467" y="470369"/>
                </a:cubicBezTo>
                <a:cubicBezTo>
                  <a:pt x="3561704" y="548280"/>
                  <a:pt x="3501735" y="674933"/>
                  <a:pt x="3497467" y="805425"/>
                </a:cubicBezTo>
                <a:cubicBezTo>
                  <a:pt x="3457712" y="893949"/>
                  <a:pt x="3480949" y="928920"/>
                  <a:pt x="3409019" y="966514"/>
                </a:cubicBezTo>
                <a:cubicBezTo>
                  <a:pt x="3309515" y="1008697"/>
                  <a:pt x="3231956" y="897205"/>
                  <a:pt x="3168277" y="966514"/>
                </a:cubicBezTo>
                <a:cubicBezTo>
                  <a:pt x="3047870" y="1008895"/>
                  <a:pt x="2959621" y="901090"/>
                  <a:pt x="2894330" y="966514"/>
                </a:cubicBezTo>
                <a:cubicBezTo>
                  <a:pt x="2834883" y="1026648"/>
                  <a:pt x="2834600" y="942923"/>
                  <a:pt x="2753205" y="966514"/>
                </a:cubicBezTo>
                <a:cubicBezTo>
                  <a:pt x="2667520" y="1016060"/>
                  <a:pt x="2526514" y="939070"/>
                  <a:pt x="2479259" y="966514"/>
                </a:cubicBezTo>
                <a:cubicBezTo>
                  <a:pt x="2396269" y="989675"/>
                  <a:pt x="2250726" y="913680"/>
                  <a:pt x="2205312" y="966514"/>
                </a:cubicBezTo>
                <a:cubicBezTo>
                  <a:pt x="2100730" y="1041503"/>
                  <a:pt x="2111877" y="941705"/>
                  <a:pt x="2097393" y="966514"/>
                </a:cubicBezTo>
                <a:cubicBezTo>
                  <a:pt x="2074434" y="959634"/>
                  <a:pt x="2012935" y="964166"/>
                  <a:pt x="1989474" y="966514"/>
                </a:cubicBezTo>
                <a:cubicBezTo>
                  <a:pt x="1960873" y="985786"/>
                  <a:pt x="1866549" y="956264"/>
                  <a:pt x="1848350" y="966514"/>
                </a:cubicBezTo>
                <a:cubicBezTo>
                  <a:pt x="1783376" y="974235"/>
                  <a:pt x="1731567" y="963773"/>
                  <a:pt x="1674020" y="966514"/>
                </a:cubicBezTo>
                <a:cubicBezTo>
                  <a:pt x="1609086" y="1003937"/>
                  <a:pt x="1520029" y="908884"/>
                  <a:pt x="1466484" y="966514"/>
                </a:cubicBezTo>
                <a:cubicBezTo>
                  <a:pt x="1412617" y="1008322"/>
                  <a:pt x="1387791" y="962627"/>
                  <a:pt x="1258948" y="966514"/>
                </a:cubicBezTo>
                <a:cubicBezTo>
                  <a:pt x="1116626" y="1008565"/>
                  <a:pt x="1151104" y="938814"/>
                  <a:pt x="1051413" y="966514"/>
                </a:cubicBezTo>
                <a:cubicBezTo>
                  <a:pt x="986554" y="1008971"/>
                  <a:pt x="943337" y="953889"/>
                  <a:pt x="910288" y="966514"/>
                </a:cubicBezTo>
                <a:cubicBezTo>
                  <a:pt x="871169" y="976643"/>
                  <a:pt x="774809" y="938592"/>
                  <a:pt x="735958" y="966514"/>
                </a:cubicBezTo>
                <a:cubicBezTo>
                  <a:pt x="683873" y="998678"/>
                  <a:pt x="655659" y="963282"/>
                  <a:pt x="628039" y="966514"/>
                </a:cubicBezTo>
                <a:cubicBezTo>
                  <a:pt x="569209" y="985960"/>
                  <a:pt x="567584" y="961606"/>
                  <a:pt x="520121" y="966514"/>
                </a:cubicBezTo>
                <a:cubicBezTo>
                  <a:pt x="511986" y="998800"/>
                  <a:pt x="354906" y="913514"/>
                  <a:pt x="312585" y="966514"/>
                </a:cubicBezTo>
                <a:cubicBezTo>
                  <a:pt x="249668" y="968327"/>
                  <a:pt x="135702" y="904381"/>
                  <a:pt x="88446" y="966514"/>
                </a:cubicBezTo>
                <a:cubicBezTo>
                  <a:pt x="63028" y="1020665"/>
                  <a:pt x="-44737" y="970775"/>
                  <a:pt x="0" y="805425"/>
                </a:cubicBezTo>
                <a:cubicBezTo>
                  <a:pt x="-48470" y="653084"/>
                  <a:pt x="12241" y="558590"/>
                  <a:pt x="0" y="483256"/>
                </a:cubicBezTo>
                <a:cubicBezTo>
                  <a:pt x="3826" y="337263"/>
                  <a:pt x="6710" y="321668"/>
                  <a:pt x="0" y="161088"/>
                </a:cubicBezTo>
                <a:close/>
              </a:path>
            </a:pathLst>
          </a:custGeom>
          <a:solidFill>
            <a:srgbClr val="CC99FF"/>
          </a:solidFill>
          <a:ln>
            <a:solidFill>
              <a:srgbClr val="7030A0"/>
            </a:solidFill>
            <a:extLst>
              <a:ext uri="{C807C97D-BFC1-408E-A445-0C87EB9F89A2}">
                <ask:lineSketchStyleProps xmlns:ask="http://schemas.microsoft.com/office/drawing/2018/sketchyshapes" sd="4066756316">
                  <a:custGeom>
                    <a:avLst/>
                    <a:gdLst>
                      <a:gd name="connsiteX0" fmla="*/ 0 w 3497467"/>
                      <a:gd name="connsiteY0" fmla="*/ 161088 h 966514"/>
                      <a:gd name="connsiteX1" fmla="*/ 88446 w 3497467"/>
                      <a:gd name="connsiteY1" fmla="*/ 0 h 966514"/>
                      <a:gd name="connsiteX2" fmla="*/ 362394 w 3497467"/>
                      <a:gd name="connsiteY2" fmla="*/ 0 h 966514"/>
                      <a:gd name="connsiteX3" fmla="*/ 636341 w 3497467"/>
                      <a:gd name="connsiteY3" fmla="*/ 0 h 966514"/>
                      <a:gd name="connsiteX4" fmla="*/ 843877 w 3497467"/>
                      <a:gd name="connsiteY4" fmla="*/ 0 h 966514"/>
                      <a:gd name="connsiteX5" fmla="*/ 951795 w 3497467"/>
                      <a:gd name="connsiteY5" fmla="*/ 0 h 966514"/>
                      <a:gd name="connsiteX6" fmla="*/ 1192536 w 3497467"/>
                      <a:gd name="connsiteY6" fmla="*/ 0 h 966514"/>
                      <a:gd name="connsiteX7" fmla="*/ 1466484 w 3497467"/>
                      <a:gd name="connsiteY7" fmla="*/ 0 h 966514"/>
                      <a:gd name="connsiteX8" fmla="*/ 1674020 w 3497467"/>
                      <a:gd name="connsiteY8" fmla="*/ 0 h 966514"/>
                      <a:gd name="connsiteX9" fmla="*/ 1947967 w 3497467"/>
                      <a:gd name="connsiteY9" fmla="*/ 0 h 966514"/>
                      <a:gd name="connsiteX10" fmla="*/ 2089091 w 3497467"/>
                      <a:gd name="connsiteY10" fmla="*/ 0 h 966514"/>
                      <a:gd name="connsiteX11" fmla="*/ 2296627 w 3497467"/>
                      <a:gd name="connsiteY11" fmla="*/ 0 h 966514"/>
                      <a:gd name="connsiteX12" fmla="*/ 2404546 w 3497467"/>
                      <a:gd name="connsiteY12" fmla="*/ 0 h 966514"/>
                      <a:gd name="connsiteX13" fmla="*/ 2545670 w 3497467"/>
                      <a:gd name="connsiteY13" fmla="*/ 0 h 966514"/>
                      <a:gd name="connsiteX14" fmla="*/ 2653589 w 3497467"/>
                      <a:gd name="connsiteY14" fmla="*/ 0 h 966514"/>
                      <a:gd name="connsiteX15" fmla="*/ 2861125 w 3497467"/>
                      <a:gd name="connsiteY15" fmla="*/ 0 h 966514"/>
                      <a:gd name="connsiteX16" fmla="*/ 3135072 w 3497467"/>
                      <a:gd name="connsiteY16" fmla="*/ 0 h 966514"/>
                      <a:gd name="connsiteX17" fmla="*/ 3409019 w 3497467"/>
                      <a:gd name="connsiteY17" fmla="*/ 0 h 966514"/>
                      <a:gd name="connsiteX18" fmla="*/ 3497467 w 3497467"/>
                      <a:gd name="connsiteY18" fmla="*/ 161088 h 966514"/>
                      <a:gd name="connsiteX19" fmla="*/ 3497467 w 3497467"/>
                      <a:gd name="connsiteY19" fmla="*/ 470369 h 966514"/>
                      <a:gd name="connsiteX20" fmla="*/ 3497467 w 3497467"/>
                      <a:gd name="connsiteY20" fmla="*/ 805425 h 966514"/>
                      <a:gd name="connsiteX21" fmla="*/ 3409019 w 3497467"/>
                      <a:gd name="connsiteY21" fmla="*/ 966514 h 966514"/>
                      <a:gd name="connsiteX22" fmla="*/ 3168277 w 3497467"/>
                      <a:gd name="connsiteY22" fmla="*/ 966514 h 966514"/>
                      <a:gd name="connsiteX23" fmla="*/ 2894330 w 3497467"/>
                      <a:gd name="connsiteY23" fmla="*/ 966514 h 966514"/>
                      <a:gd name="connsiteX24" fmla="*/ 2753205 w 3497467"/>
                      <a:gd name="connsiteY24" fmla="*/ 966514 h 966514"/>
                      <a:gd name="connsiteX25" fmla="*/ 2479259 w 3497467"/>
                      <a:gd name="connsiteY25" fmla="*/ 966514 h 966514"/>
                      <a:gd name="connsiteX26" fmla="*/ 2205312 w 3497467"/>
                      <a:gd name="connsiteY26" fmla="*/ 966514 h 966514"/>
                      <a:gd name="connsiteX27" fmla="*/ 2097393 w 3497467"/>
                      <a:gd name="connsiteY27" fmla="*/ 966514 h 966514"/>
                      <a:gd name="connsiteX28" fmla="*/ 1989474 w 3497467"/>
                      <a:gd name="connsiteY28" fmla="*/ 966514 h 966514"/>
                      <a:gd name="connsiteX29" fmla="*/ 1848350 w 3497467"/>
                      <a:gd name="connsiteY29" fmla="*/ 966514 h 966514"/>
                      <a:gd name="connsiteX30" fmla="*/ 1674020 w 3497467"/>
                      <a:gd name="connsiteY30" fmla="*/ 966514 h 966514"/>
                      <a:gd name="connsiteX31" fmla="*/ 1466484 w 3497467"/>
                      <a:gd name="connsiteY31" fmla="*/ 966514 h 966514"/>
                      <a:gd name="connsiteX32" fmla="*/ 1258948 w 3497467"/>
                      <a:gd name="connsiteY32" fmla="*/ 966514 h 966514"/>
                      <a:gd name="connsiteX33" fmla="*/ 1051413 w 3497467"/>
                      <a:gd name="connsiteY33" fmla="*/ 966514 h 966514"/>
                      <a:gd name="connsiteX34" fmla="*/ 910288 w 3497467"/>
                      <a:gd name="connsiteY34" fmla="*/ 966514 h 966514"/>
                      <a:gd name="connsiteX35" fmla="*/ 735958 w 3497467"/>
                      <a:gd name="connsiteY35" fmla="*/ 966514 h 966514"/>
                      <a:gd name="connsiteX36" fmla="*/ 628039 w 3497467"/>
                      <a:gd name="connsiteY36" fmla="*/ 966514 h 966514"/>
                      <a:gd name="connsiteX37" fmla="*/ 520121 w 3497467"/>
                      <a:gd name="connsiteY37" fmla="*/ 966514 h 966514"/>
                      <a:gd name="connsiteX38" fmla="*/ 312585 w 3497467"/>
                      <a:gd name="connsiteY38" fmla="*/ 966514 h 966514"/>
                      <a:gd name="connsiteX39" fmla="*/ 88446 w 3497467"/>
                      <a:gd name="connsiteY39" fmla="*/ 966514 h 966514"/>
                      <a:gd name="connsiteX40" fmla="*/ 0 w 3497467"/>
                      <a:gd name="connsiteY40" fmla="*/ 805425 h 966514"/>
                      <a:gd name="connsiteX41" fmla="*/ 0 w 3497467"/>
                      <a:gd name="connsiteY41" fmla="*/ 483256 h 966514"/>
                      <a:gd name="connsiteX42" fmla="*/ 0 w 3497467"/>
                      <a:gd name="connsiteY42" fmla="*/ 161088 h 966514"/>
                      <a:gd name="connsiteX0" fmla="*/ 0 w 3497467"/>
                      <a:gd name="connsiteY0" fmla="*/ 161088 h 966514"/>
                      <a:gd name="connsiteX1" fmla="*/ 88446 w 3497467"/>
                      <a:gd name="connsiteY1" fmla="*/ 0 h 966514"/>
                      <a:gd name="connsiteX2" fmla="*/ 262776 w 3497467"/>
                      <a:gd name="connsiteY2" fmla="*/ 0 h 966514"/>
                      <a:gd name="connsiteX3" fmla="*/ 470312 w 3497467"/>
                      <a:gd name="connsiteY3" fmla="*/ 0 h 966514"/>
                      <a:gd name="connsiteX4" fmla="*/ 644643 w 3497467"/>
                      <a:gd name="connsiteY4" fmla="*/ 0 h 966514"/>
                      <a:gd name="connsiteX5" fmla="*/ 752561 w 3497467"/>
                      <a:gd name="connsiteY5" fmla="*/ 0 h 966514"/>
                      <a:gd name="connsiteX6" fmla="*/ 960097 w 3497467"/>
                      <a:gd name="connsiteY6" fmla="*/ 0 h 966514"/>
                      <a:gd name="connsiteX7" fmla="*/ 1134427 w 3497467"/>
                      <a:gd name="connsiteY7" fmla="*/ 0 h 966514"/>
                      <a:gd name="connsiteX8" fmla="*/ 1341963 w 3497467"/>
                      <a:gd name="connsiteY8" fmla="*/ 0 h 966514"/>
                      <a:gd name="connsiteX9" fmla="*/ 1516293 w 3497467"/>
                      <a:gd name="connsiteY9" fmla="*/ 0 h 966514"/>
                      <a:gd name="connsiteX10" fmla="*/ 1790240 w 3497467"/>
                      <a:gd name="connsiteY10" fmla="*/ 0 h 966514"/>
                      <a:gd name="connsiteX11" fmla="*/ 1898158 w 3497467"/>
                      <a:gd name="connsiteY11" fmla="*/ 0 h 966514"/>
                      <a:gd name="connsiteX12" fmla="*/ 2172106 w 3497467"/>
                      <a:gd name="connsiteY12" fmla="*/ 0 h 966514"/>
                      <a:gd name="connsiteX13" fmla="*/ 2346436 w 3497467"/>
                      <a:gd name="connsiteY13" fmla="*/ 0 h 966514"/>
                      <a:gd name="connsiteX14" fmla="*/ 2520766 w 3497467"/>
                      <a:gd name="connsiteY14" fmla="*/ 0 h 966514"/>
                      <a:gd name="connsiteX15" fmla="*/ 2628684 w 3497467"/>
                      <a:gd name="connsiteY15" fmla="*/ 0 h 966514"/>
                      <a:gd name="connsiteX16" fmla="*/ 2869426 w 3497467"/>
                      <a:gd name="connsiteY16" fmla="*/ 0 h 966514"/>
                      <a:gd name="connsiteX17" fmla="*/ 3143373 w 3497467"/>
                      <a:gd name="connsiteY17" fmla="*/ 0 h 966514"/>
                      <a:gd name="connsiteX18" fmla="*/ 3409019 w 3497467"/>
                      <a:gd name="connsiteY18" fmla="*/ 0 h 966514"/>
                      <a:gd name="connsiteX19" fmla="*/ 3497467 w 3497467"/>
                      <a:gd name="connsiteY19" fmla="*/ 161088 h 966514"/>
                      <a:gd name="connsiteX20" fmla="*/ 3497467 w 3497467"/>
                      <a:gd name="connsiteY20" fmla="*/ 463926 h 966514"/>
                      <a:gd name="connsiteX21" fmla="*/ 3497467 w 3497467"/>
                      <a:gd name="connsiteY21" fmla="*/ 805425 h 966514"/>
                      <a:gd name="connsiteX22" fmla="*/ 3409019 w 3497467"/>
                      <a:gd name="connsiteY22" fmla="*/ 966514 h 966514"/>
                      <a:gd name="connsiteX23" fmla="*/ 3267895 w 3497467"/>
                      <a:gd name="connsiteY23" fmla="*/ 966514 h 966514"/>
                      <a:gd name="connsiteX24" fmla="*/ 3027153 w 3497467"/>
                      <a:gd name="connsiteY24" fmla="*/ 966514 h 966514"/>
                      <a:gd name="connsiteX25" fmla="*/ 2886029 w 3497467"/>
                      <a:gd name="connsiteY25" fmla="*/ 966514 h 966514"/>
                      <a:gd name="connsiteX26" fmla="*/ 2645287 w 3497467"/>
                      <a:gd name="connsiteY26" fmla="*/ 966514 h 966514"/>
                      <a:gd name="connsiteX27" fmla="*/ 2537369 w 3497467"/>
                      <a:gd name="connsiteY27" fmla="*/ 966514 h 966514"/>
                      <a:gd name="connsiteX28" fmla="*/ 2396244 w 3497467"/>
                      <a:gd name="connsiteY28" fmla="*/ 966514 h 966514"/>
                      <a:gd name="connsiteX29" fmla="*/ 2155503 w 3497467"/>
                      <a:gd name="connsiteY29" fmla="*/ 966514 h 966514"/>
                      <a:gd name="connsiteX30" fmla="*/ 1947967 w 3497467"/>
                      <a:gd name="connsiteY30" fmla="*/ 966514 h 966514"/>
                      <a:gd name="connsiteX31" fmla="*/ 1707226 w 3497467"/>
                      <a:gd name="connsiteY31" fmla="*/ 966514 h 966514"/>
                      <a:gd name="connsiteX32" fmla="*/ 1599307 w 3497467"/>
                      <a:gd name="connsiteY32" fmla="*/ 966514 h 966514"/>
                      <a:gd name="connsiteX33" fmla="*/ 1358565 w 3497467"/>
                      <a:gd name="connsiteY33" fmla="*/ 966514 h 966514"/>
                      <a:gd name="connsiteX34" fmla="*/ 1151029 w 3497467"/>
                      <a:gd name="connsiteY34" fmla="*/ 966514 h 966514"/>
                      <a:gd name="connsiteX35" fmla="*/ 943494 w 3497467"/>
                      <a:gd name="connsiteY35" fmla="*/ 966514 h 966514"/>
                      <a:gd name="connsiteX36" fmla="*/ 769164 w 3497467"/>
                      <a:gd name="connsiteY36" fmla="*/ 966514 h 966514"/>
                      <a:gd name="connsiteX37" fmla="*/ 594834 w 3497467"/>
                      <a:gd name="connsiteY37" fmla="*/ 966514 h 966514"/>
                      <a:gd name="connsiteX38" fmla="*/ 420503 w 3497467"/>
                      <a:gd name="connsiteY38" fmla="*/ 966514 h 966514"/>
                      <a:gd name="connsiteX39" fmla="*/ 88446 w 3497467"/>
                      <a:gd name="connsiteY39" fmla="*/ 966514 h 966514"/>
                      <a:gd name="connsiteX40" fmla="*/ 0 w 3497467"/>
                      <a:gd name="connsiteY40" fmla="*/ 805425 h 966514"/>
                      <a:gd name="connsiteX41" fmla="*/ 0 w 3497467"/>
                      <a:gd name="connsiteY41" fmla="*/ 476812 h 966514"/>
                      <a:gd name="connsiteX42" fmla="*/ 0 w 3497467"/>
                      <a:gd name="connsiteY42" fmla="*/ 161088 h 966514"/>
                      <a:gd name="connsiteX0" fmla="*/ 0 w 3497467"/>
                      <a:gd name="connsiteY0" fmla="*/ 161088 h 966514"/>
                      <a:gd name="connsiteX1" fmla="*/ 88446 w 3497467"/>
                      <a:gd name="connsiteY1" fmla="*/ 0 h 966514"/>
                      <a:gd name="connsiteX2" fmla="*/ 362394 w 3497467"/>
                      <a:gd name="connsiteY2" fmla="*/ 0 h 966514"/>
                      <a:gd name="connsiteX3" fmla="*/ 636341 w 3497467"/>
                      <a:gd name="connsiteY3" fmla="*/ 0 h 966514"/>
                      <a:gd name="connsiteX4" fmla="*/ 843877 w 3497467"/>
                      <a:gd name="connsiteY4" fmla="*/ 0 h 966514"/>
                      <a:gd name="connsiteX5" fmla="*/ 951795 w 3497467"/>
                      <a:gd name="connsiteY5" fmla="*/ 0 h 966514"/>
                      <a:gd name="connsiteX6" fmla="*/ 1192536 w 3497467"/>
                      <a:gd name="connsiteY6" fmla="*/ 0 h 966514"/>
                      <a:gd name="connsiteX7" fmla="*/ 1466484 w 3497467"/>
                      <a:gd name="connsiteY7" fmla="*/ 0 h 966514"/>
                      <a:gd name="connsiteX8" fmla="*/ 1674020 w 3497467"/>
                      <a:gd name="connsiteY8" fmla="*/ 0 h 966514"/>
                      <a:gd name="connsiteX9" fmla="*/ 1947967 w 3497467"/>
                      <a:gd name="connsiteY9" fmla="*/ 0 h 966514"/>
                      <a:gd name="connsiteX10" fmla="*/ 2089091 w 3497467"/>
                      <a:gd name="connsiteY10" fmla="*/ 0 h 966514"/>
                      <a:gd name="connsiteX11" fmla="*/ 2296627 w 3497467"/>
                      <a:gd name="connsiteY11" fmla="*/ 0 h 966514"/>
                      <a:gd name="connsiteX12" fmla="*/ 2404546 w 3497467"/>
                      <a:gd name="connsiteY12" fmla="*/ 0 h 966514"/>
                      <a:gd name="connsiteX13" fmla="*/ 2545670 w 3497467"/>
                      <a:gd name="connsiteY13" fmla="*/ 0 h 966514"/>
                      <a:gd name="connsiteX14" fmla="*/ 2653589 w 3497467"/>
                      <a:gd name="connsiteY14" fmla="*/ 0 h 966514"/>
                      <a:gd name="connsiteX15" fmla="*/ 2861125 w 3497467"/>
                      <a:gd name="connsiteY15" fmla="*/ 0 h 966514"/>
                      <a:gd name="connsiteX16" fmla="*/ 3135072 w 3497467"/>
                      <a:gd name="connsiteY16" fmla="*/ 0 h 966514"/>
                      <a:gd name="connsiteX17" fmla="*/ 3409019 w 3497467"/>
                      <a:gd name="connsiteY17" fmla="*/ 0 h 966514"/>
                      <a:gd name="connsiteX18" fmla="*/ 3497467 w 3497467"/>
                      <a:gd name="connsiteY18" fmla="*/ 161088 h 966514"/>
                      <a:gd name="connsiteX19" fmla="*/ 3497467 w 3497467"/>
                      <a:gd name="connsiteY19" fmla="*/ 470369 h 966514"/>
                      <a:gd name="connsiteX20" fmla="*/ 3497467 w 3497467"/>
                      <a:gd name="connsiteY20" fmla="*/ 805425 h 966514"/>
                      <a:gd name="connsiteX21" fmla="*/ 3409019 w 3497467"/>
                      <a:gd name="connsiteY21" fmla="*/ 966514 h 966514"/>
                      <a:gd name="connsiteX22" fmla="*/ 3168277 w 3497467"/>
                      <a:gd name="connsiteY22" fmla="*/ 966514 h 966514"/>
                      <a:gd name="connsiteX23" fmla="*/ 2894330 w 3497467"/>
                      <a:gd name="connsiteY23" fmla="*/ 966514 h 966514"/>
                      <a:gd name="connsiteX24" fmla="*/ 2753205 w 3497467"/>
                      <a:gd name="connsiteY24" fmla="*/ 966514 h 966514"/>
                      <a:gd name="connsiteX25" fmla="*/ 2479259 w 3497467"/>
                      <a:gd name="connsiteY25" fmla="*/ 966514 h 966514"/>
                      <a:gd name="connsiteX26" fmla="*/ 2205312 w 3497467"/>
                      <a:gd name="connsiteY26" fmla="*/ 966514 h 966514"/>
                      <a:gd name="connsiteX27" fmla="*/ 2097393 w 3497467"/>
                      <a:gd name="connsiteY27" fmla="*/ 966514 h 966514"/>
                      <a:gd name="connsiteX28" fmla="*/ 1989474 w 3497467"/>
                      <a:gd name="connsiteY28" fmla="*/ 966514 h 966514"/>
                      <a:gd name="connsiteX29" fmla="*/ 1848350 w 3497467"/>
                      <a:gd name="connsiteY29" fmla="*/ 966514 h 966514"/>
                      <a:gd name="connsiteX30" fmla="*/ 1674020 w 3497467"/>
                      <a:gd name="connsiteY30" fmla="*/ 966514 h 966514"/>
                      <a:gd name="connsiteX31" fmla="*/ 1466484 w 3497467"/>
                      <a:gd name="connsiteY31" fmla="*/ 966514 h 966514"/>
                      <a:gd name="connsiteX32" fmla="*/ 1258948 w 3497467"/>
                      <a:gd name="connsiteY32" fmla="*/ 966514 h 966514"/>
                      <a:gd name="connsiteX33" fmla="*/ 1051413 w 3497467"/>
                      <a:gd name="connsiteY33" fmla="*/ 966514 h 966514"/>
                      <a:gd name="connsiteX34" fmla="*/ 910288 w 3497467"/>
                      <a:gd name="connsiteY34" fmla="*/ 966514 h 966514"/>
                      <a:gd name="connsiteX35" fmla="*/ 735958 w 3497467"/>
                      <a:gd name="connsiteY35" fmla="*/ 966514 h 966514"/>
                      <a:gd name="connsiteX36" fmla="*/ 628039 w 3497467"/>
                      <a:gd name="connsiteY36" fmla="*/ 966514 h 966514"/>
                      <a:gd name="connsiteX37" fmla="*/ 520121 w 3497467"/>
                      <a:gd name="connsiteY37" fmla="*/ 966514 h 966514"/>
                      <a:gd name="connsiteX38" fmla="*/ 312585 w 3497467"/>
                      <a:gd name="connsiteY38" fmla="*/ 966514 h 966514"/>
                      <a:gd name="connsiteX39" fmla="*/ 88446 w 3497467"/>
                      <a:gd name="connsiteY39" fmla="*/ 966514 h 966514"/>
                      <a:gd name="connsiteX40" fmla="*/ 0 w 3497467"/>
                      <a:gd name="connsiteY40" fmla="*/ 805425 h 966514"/>
                      <a:gd name="connsiteX41" fmla="*/ 0 w 3497467"/>
                      <a:gd name="connsiteY41" fmla="*/ 483256 h 966514"/>
                      <a:gd name="connsiteX42" fmla="*/ 0 w 3497467"/>
                      <a:gd name="connsiteY42" fmla="*/ 161088 h 966514"/>
                      <a:gd name="connsiteX0" fmla="*/ 0 w 3497467"/>
                      <a:gd name="connsiteY0" fmla="*/ 161088 h 966514"/>
                      <a:gd name="connsiteX1" fmla="*/ 88446 w 3497467"/>
                      <a:gd name="connsiteY1" fmla="*/ 0 h 966514"/>
                      <a:gd name="connsiteX2" fmla="*/ 362394 w 3497467"/>
                      <a:gd name="connsiteY2" fmla="*/ 0 h 966514"/>
                      <a:gd name="connsiteX3" fmla="*/ 636341 w 3497467"/>
                      <a:gd name="connsiteY3" fmla="*/ 0 h 966514"/>
                      <a:gd name="connsiteX4" fmla="*/ 843877 w 3497467"/>
                      <a:gd name="connsiteY4" fmla="*/ 0 h 966514"/>
                      <a:gd name="connsiteX5" fmla="*/ 951795 w 3497467"/>
                      <a:gd name="connsiteY5" fmla="*/ 0 h 966514"/>
                      <a:gd name="connsiteX6" fmla="*/ 1192536 w 3497467"/>
                      <a:gd name="connsiteY6" fmla="*/ 0 h 966514"/>
                      <a:gd name="connsiteX7" fmla="*/ 1466484 w 3497467"/>
                      <a:gd name="connsiteY7" fmla="*/ 0 h 966514"/>
                      <a:gd name="connsiteX8" fmla="*/ 1674020 w 3497467"/>
                      <a:gd name="connsiteY8" fmla="*/ 0 h 966514"/>
                      <a:gd name="connsiteX9" fmla="*/ 1947967 w 3497467"/>
                      <a:gd name="connsiteY9" fmla="*/ 0 h 966514"/>
                      <a:gd name="connsiteX10" fmla="*/ 2089091 w 3497467"/>
                      <a:gd name="connsiteY10" fmla="*/ 0 h 966514"/>
                      <a:gd name="connsiteX11" fmla="*/ 2296627 w 3497467"/>
                      <a:gd name="connsiteY11" fmla="*/ 0 h 966514"/>
                      <a:gd name="connsiteX12" fmla="*/ 2404546 w 3497467"/>
                      <a:gd name="connsiteY12" fmla="*/ 0 h 966514"/>
                      <a:gd name="connsiteX13" fmla="*/ 2545670 w 3497467"/>
                      <a:gd name="connsiteY13" fmla="*/ 0 h 966514"/>
                      <a:gd name="connsiteX14" fmla="*/ 2653589 w 3497467"/>
                      <a:gd name="connsiteY14" fmla="*/ 0 h 966514"/>
                      <a:gd name="connsiteX15" fmla="*/ 2861125 w 3497467"/>
                      <a:gd name="connsiteY15" fmla="*/ 0 h 966514"/>
                      <a:gd name="connsiteX16" fmla="*/ 3135072 w 3497467"/>
                      <a:gd name="connsiteY16" fmla="*/ 0 h 966514"/>
                      <a:gd name="connsiteX17" fmla="*/ 3409019 w 3497467"/>
                      <a:gd name="connsiteY17" fmla="*/ 0 h 966514"/>
                      <a:gd name="connsiteX18" fmla="*/ 3497467 w 3497467"/>
                      <a:gd name="connsiteY18" fmla="*/ 161088 h 966514"/>
                      <a:gd name="connsiteX19" fmla="*/ 3497467 w 3497467"/>
                      <a:gd name="connsiteY19" fmla="*/ 470369 h 966514"/>
                      <a:gd name="connsiteX20" fmla="*/ 3497467 w 3497467"/>
                      <a:gd name="connsiteY20" fmla="*/ 805425 h 966514"/>
                      <a:gd name="connsiteX21" fmla="*/ 3409019 w 3497467"/>
                      <a:gd name="connsiteY21" fmla="*/ 966514 h 966514"/>
                      <a:gd name="connsiteX22" fmla="*/ 3168277 w 3497467"/>
                      <a:gd name="connsiteY22" fmla="*/ 966514 h 966514"/>
                      <a:gd name="connsiteX23" fmla="*/ 2894330 w 3497467"/>
                      <a:gd name="connsiteY23" fmla="*/ 966514 h 966514"/>
                      <a:gd name="connsiteX24" fmla="*/ 2753205 w 3497467"/>
                      <a:gd name="connsiteY24" fmla="*/ 966514 h 966514"/>
                      <a:gd name="connsiteX25" fmla="*/ 2479259 w 3497467"/>
                      <a:gd name="connsiteY25" fmla="*/ 966514 h 966514"/>
                      <a:gd name="connsiteX26" fmla="*/ 2205312 w 3497467"/>
                      <a:gd name="connsiteY26" fmla="*/ 966514 h 966514"/>
                      <a:gd name="connsiteX27" fmla="*/ 2097393 w 3497467"/>
                      <a:gd name="connsiteY27" fmla="*/ 966514 h 966514"/>
                      <a:gd name="connsiteX28" fmla="*/ 1989474 w 3497467"/>
                      <a:gd name="connsiteY28" fmla="*/ 966514 h 966514"/>
                      <a:gd name="connsiteX29" fmla="*/ 1848350 w 3497467"/>
                      <a:gd name="connsiteY29" fmla="*/ 966514 h 966514"/>
                      <a:gd name="connsiteX30" fmla="*/ 1674020 w 3497467"/>
                      <a:gd name="connsiteY30" fmla="*/ 966514 h 966514"/>
                      <a:gd name="connsiteX31" fmla="*/ 1466484 w 3497467"/>
                      <a:gd name="connsiteY31" fmla="*/ 966514 h 966514"/>
                      <a:gd name="connsiteX32" fmla="*/ 1258948 w 3497467"/>
                      <a:gd name="connsiteY32" fmla="*/ 966514 h 966514"/>
                      <a:gd name="connsiteX33" fmla="*/ 1051413 w 3497467"/>
                      <a:gd name="connsiteY33" fmla="*/ 966514 h 966514"/>
                      <a:gd name="connsiteX34" fmla="*/ 910288 w 3497467"/>
                      <a:gd name="connsiteY34" fmla="*/ 966514 h 966514"/>
                      <a:gd name="connsiteX35" fmla="*/ 735958 w 3497467"/>
                      <a:gd name="connsiteY35" fmla="*/ 966514 h 966514"/>
                      <a:gd name="connsiteX36" fmla="*/ 628039 w 3497467"/>
                      <a:gd name="connsiteY36" fmla="*/ 966514 h 966514"/>
                      <a:gd name="connsiteX37" fmla="*/ 520121 w 3497467"/>
                      <a:gd name="connsiteY37" fmla="*/ 966514 h 966514"/>
                      <a:gd name="connsiteX38" fmla="*/ 312585 w 3497467"/>
                      <a:gd name="connsiteY38" fmla="*/ 966514 h 966514"/>
                      <a:gd name="connsiteX39" fmla="*/ 88446 w 3497467"/>
                      <a:gd name="connsiteY39" fmla="*/ 966514 h 966514"/>
                      <a:gd name="connsiteX40" fmla="*/ 0 w 3497467"/>
                      <a:gd name="connsiteY40" fmla="*/ 805425 h 966514"/>
                      <a:gd name="connsiteX41" fmla="*/ 0 w 3497467"/>
                      <a:gd name="connsiteY41" fmla="*/ 483256 h 966514"/>
                      <a:gd name="connsiteX42" fmla="*/ 0 w 3497467"/>
                      <a:gd name="connsiteY42" fmla="*/ 161088 h 966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497467" h="966514" fill="none" extrusionOk="0">
                        <a:moveTo>
                          <a:pt x="0" y="161088"/>
                        </a:moveTo>
                        <a:cubicBezTo>
                          <a:pt x="1961" y="67122"/>
                          <a:pt x="52238" y="-7905"/>
                          <a:pt x="88446" y="0"/>
                        </a:cubicBezTo>
                        <a:cubicBezTo>
                          <a:pt x="175271" y="-56793"/>
                          <a:pt x="258471" y="6506"/>
                          <a:pt x="362394" y="0"/>
                        </a:cubicBezTo>
                        <a:cubicBezTo>
                          <a:pt x="442176" y="-46730"/>
                          <a:pt x="548458" y="-5060"/>
                          <a:pt x="636341" y="0"/>
                        </a:cubicBezTo>
                        <a:cubicBezTo>
                          <a:pt x="732944" y="-36422"/>
                          <a:pt x="761659" y="4815"/>
                          <a:pt x="843877" y="0"/>
                        </a:cubicBezTo>
                        <a:cubicBezTo>
                          <a:pt x="921189" y="17736"/>
                          <a:pt x="885619" y="1049"/>
                          <a:pt x="951795" y="0"/>
                        </a:cubicBezTo>
                        <a:cubicBezTo>
                          <a:pt x="1028842" y="-10466"/>
                          <a:pt x="1073228" y="41806"/>
                          <a:pt x="1192536" y="0"/>
                        </a:cubicBezTo>
                        <a:cubicBezTo>
                          <a:pt x="1242309" y="-18947"/>
                          <a:pt x="1344267" y="5126"/>
                          <a:pt x="1466484" y="0"/>
                        </a:cubicBezTo>
                        <a:cubicBezTo>
                          <a:pt x="1533004" y="-13123"/>
                          <a:pt x="1612378" y="21585"/>
                          <a:pt x="1674020" y="0"/>
                        </a:cubicBezTo>
                        <a:cubicBezTo>
                          <a:pt x="1714563" y="-58988"/>
                          <a:pt x="1867101" y="36071"/>
                          <a:pt x="1947967" y="0"/>
                        </a:cubicBezTo>
                        <a:cubicBezTo>
                          <a:pt x="2063608" y="-74438"/>
                          <a:pt x="2063232" y="17962"/>
                          <a:pt x="2089091" y="0"/>
                        </a:cubicBezTo>
                        <a:cubicBezTo>
                          <a:pt x="2117309" y="20053"/>
                          <a:pt x="2198147" y="10053"/>
                          <a:pt x="2296627" y="0"/>
                        </a:cubicBezTo>
                        <a:cubicBezTo>
                          <a:pt x="2423672" y="-16603"/>
                          <a:pt x="2364315" y="39124"/>
                          <a:pt x="2404546" y="0"/>
                        </a:cubicBezTo>
                        <a:cubicBezTo>
                          <a:pt x="2453659" y="13073"/>
                          <a:pt x="2472345" y="15738"/>
                          <a:pt x="2545670" y="0"/>
                        </a:cubicBezTo>
                        <a:cubicBezTo>
                          <a:pt x="2577505" y="-41624"/>
                          <a:pt x="2635299" y="6113"/>
                          <a:pt x="2653589" y="0"/>
                        </a:cubicBezTo>
                        <a:cubicBezTo>
                          <a:pt x="2642216" y="3064"/>
                          <a:pt x="2793514" y="29170"/>
                          <a:pt x="2861125" y="0"/>
                        </a:cubicBezTo>
                        <a:cubicBezTo>
                          <a:pt x="2959726" y="-76896"/>
                          <a:pt x="3060414" y="64780"/>
                          <a:pt x="3135072" y="0"/>
                        </a:cubicBezTo>
                        <a:cubicBezTo>
                          <a:pt x="3190801" y="18887"/>
                          <a:pt x="3332087" y="23933"/>
                          <a:pt x="3409019" y="0"/>
                        </a:cubicBezTo>
                        <a:cubicBezTo>
                          <a:pt x="3463616" y="-37408"/>
                          <a:pt x="3456554" y="52238"/>
                          <a:pt x="3497467" y="161088"/>
                        </a:cubicBezTo>
                        <a:cubicBezTo>
                          <a:pt x="3551625" y="281106"/>
                          <a:pt x="3490966" y="364888"/>
                          <a:pt x="3497467" y="470369"/>
                        </a:cubicBezTo>
                        <a:cubicBezTo>
                          <a:pt x="3567534" y="550247"/>
                          <a:pt x="3500339" y="660908"/>
                          <a:pt x="3497467" y="805425"/>
                        </a:cubicBezTo>
                        <a:cubicBezTo>
                          <a:pt x="3461223" y="896205"/>
                          <a:pt x="3474944" y="937856"/>
                          <a:pt x="3409019" y="966514"/>
                        </a:cubicBezTo>
                        <a:cubicBezTo>
                          <a:pt x="3291600" y="989514"/>
                          <a:pt x="3247569" y="909354"/>
                          <a:pt x="3168277" y="966514"/>
                        </a:cubicBezTo>
                        <a:cubicBezTo>
                          <a:pt x="3058809" y="992050"/>
                          <a:pt x="2974838" y="915504"/>
                          <a:pt x="2894330" y="966514"/>
                        </a:cubicBezTo>
                        <a:cubicBezTo>
                          <a:pt x="2821944" y="1015675"/>
                          <a:pt x="2834727" y="922378"/>
                          <a:pt x="2753205" y="966514"/>
                        </a:cubicBezTo>
                        <a:cubicBezTo>
                          <a:pt x="2673064" y="1017965"/>
                          <a:pt x="2518950" y="941078"/>
                          <a:pt x="2479259" y="966514"/>
                        </a:cubicBezTo>
                        <a:cubicBezTo>
                          <a:pt x="2397990" y="993471"/>
                          <a:pt x="2253254" y="922919"/>
                          <a:pt x="2205312" y="966514"/>
                        </a:cubicBezTo>
                        <a:cubicBezTo>
                          <a:pt x="2099831" y="1036676"/>
                          <a:pt x="2112886" y="942720"/>
                          <a:pt x="2097393" y="966514"/>
                        </a:cubicBezTo>
                        <a:cubicBezTo>
                          <a:pt x="2075327" y="963671"/>
                          <a:pt x="2019470" y="963792"/>
                          <a:pt x="1989474" y="966514"/>
                        </a:cubicBezTo>
                        <a:cubicBezTo>
                          <a:pt x="1966362" y="989801"/>
                          <a:pt x="1869900" y="955555"/>
                          <a:pt x="1848350" y="966514"/>
                        </a:cubicBezTo>
                        <a:cubicBezTo>
                          <a:pt x="1785483" y="961596"/>
                          <a:pt x="1732477" y="960954"/>
                          <a:pt x="1674020" y="966514"/>
                        </a:cubicBezTo>
                        <a:cubicBezTo>
                          <a:pt x="1610490" y="1006282"/>
                          <a:pt x="1547402" y="895089"/>
                          <a:pt x="1466484" y="966514"/>
                        </a:cubicBezTo>
                        <a:cubicBezTo>
                          <a:pt x="1421422" y="1005225"/>
                          <a:pt x="1390904" y="969738"/>
                          <a:pt x="1258948" y="966514"/>
                        </a:cubicBezTo>
                        <a:cubicBezTo>
                          <a:pt x="1134478" y="1015178"/>
                          <a:pt x="1134710" y="935013"/>
                          <a:pt x="1051413" y="966514"/>
                        </a:cubicBezTo>
                        <a:cubicBezTo>
                          <a:pt x="990245" y="1011943"/>
                          <a:pt x="942646" y="952939"/>
                          <a:pt x="910288" y="966514"/>
                        </a:cubicBezTo>
                        <a:cubicBezTo>
                          <a:pt x="875859" y="975692"/>
                          <a:pt x="779441" y="937678"/>
                          <a:pt x="735958" y="966514"/>
                        </a:cubicBezTo>
                        <a:cubicBezTo>
                          <a:pt x="679367" y="996465"/>
                          <a:pt x="661628" y="968025"/>
                          <a:pt x="628039" y="966514"/>
                        </a:cubicBezTo>
                        <a:cubicBezTo>
                          <a:pt x="575090" y="989174"/>
                          <a:pt x="572131" y="958903"/>
                          <a:pt x="520121" y="966514"/>
                        </a:cubicBezTo>
                        <a:cubicBezTo>
                          <a:pt x="513961" y="979230"/>
                          <a:pt x="369389" y="913627"/>
                          <a:pt x="312585" y="966514"/>
                        </a:cubicBezTo>
                        <a:cubicBezTo>
                          <a:pt x="230454" y="961062"/>
                          <a:pt x="131472" y="911553"/>
                          <a:pt x="88446" y="966514"/>
                        </a:cubicBezTo>
                        <a:cubicBezTo>
                          <a:pt x="64639" y="1023023"/>
                          <a:pt x="-31591" y="937297"/>
                          <a:pt x="0" y="805425"/>
                        </a:cubicBezTo>
                        <a:cubicBezTo>
                          <a:pt x="-45781" y="651415"/>
                          <a:pt x="16823" y="541595"/>
                          <a:pt x="0" y="483256"/>
                        </a:cubicBezTo>
                        <a:cubicBezTo>
                          <a:pt x="3306" y="337489"/>
                          <a:pt x="9095" y="315380"/>
                          <a:pt x="0" y="161088"/>
                        </a:cubicBezTo>
                        <a:close/>
                      </a:path>
                      <a:path w="3497467" h="966514" stroke="0" extrusionOk="0">
                        <a:moveTo>
                          <a:pt x="0" y="161088"/>
                        </a:moveTo>
                        <a:cubicBezTo>
                          <a:pt x="-12392" y="61710"/>
                          <a:pt x="35911" y="-16110"/>
                          <a:pt x="88446" y="0"/>
                        </a:cubicBezTo>
                        <a:cubicBezTo>
                          <a:pt x="150201" y="22351"/>
                          <a:pt x="174986" y="33980"/>
                          <a:pt x="262776" y="0"/>
                        </a:cubicBezTo>
                        <a:cubicBezTo>
                          <a:pt x="345427" y="-9122"/>
                          <a:pt x="349593" y="25003"/>
                          <a:pt x="470312" y="0"/>
                        </a:cubicBezTo>
                        <a:cubicBezTo>
                          <a:pt x="517282" y="-25949"/>
                          <a:pt x="584291" y="-1001"/>
                          <a:pt x="644643" y="0"/>
                        </a:cubicBezTo>
                        <a:cubicBezTo>
                          <a:pt x="720749" y="-2068"/>
                          <a:pt x="720692" y="22962"/>
                          <a:pt x="752561" y="0"/>
                        </a:cubicBezTo>
                        <a:cubicBezTo>
                          <a:pt x="727278" y="-38162"/>
                          <a:pt x="847010" y="60323"/>
                          <a:pt x="960097" y="0"/>
                        </a:cubicBezTo>
                        <a:cubicBezTo>
                          <a:pt x="1034184" y="-29540"/>
                          <a:pt x="1047630" y="886"/>
                          <a:pt x="1134427" y="0"/>
                        </a:cubicBezTo>
                        <a:cubicBezTo>
                          <a:pt x="1192152" y="-22998"/>
                          <a:pt x="1240149" y="66841"/>
                          <a:pt x="1341963" y="0"/>
                        </a:cubicBezTo>
                        <a:cubicBezTo>
                          <a:pt x="1448558" y="-18569"/>
                          <a:pt x="1455681" y="-7928"/>
                          <a:pt x="1516293" y="0"/>
                        </a:cubicBezTo>
                        <a:cubicBezTo>
                          <a:pt x="1552283" y="-71293"/>
                          <a:pt x="1692944" y="10678"/>
                          <a:pt x="1790240" y="0"/>
                        </a:cubicBezTo>
                        <a:cubicBezTo>
                          <a:pt x="1870072" y="-45540"/>
                          <a:pt x="1855099" y="24502"/>
                          <a:pt x="1898158" y="0"/>
                        </a:cubicBezTo>
                        <a:cubicBezTo>
                          <a:pt x="1962450" y="65865"/>
                          <a:pt x="2092867" y="29788"/>
                          <a:pt x="2172106" y="0"/>
                        </a:cubicBezTo>
                        <a:cubicBezTo>
                          <a:pt x="2274344" y="-15393"/>
                          <a:pt x="2291682" y="-17"/>
                          <a:pt x="2346436" y="0"/>
                        </a:cubicBezTo>
                        <a:cubicBezTo>
                          <a:pt x="2395373" y="-652"/>
                          <a:pt x="2503879" y="37479"/>
                          <a:pt x="2520766" y="0"/>
                        </a:cubicBezTo>
                        <a:cubicBezTo>
                          <a:pt x="2558270" y="-40382"/>
                          <a:pt x="2610723" y="15235"/>
                          <a:pt x="2628684" y="0"/>
                        </a:cubicBezTo>
                        <a:cubicBezTo>
                          <a:pt x="2632135" y="-23942"/>
                          <a:pt x="2837301" y="34503"/>
                          <a:pt x="2869426" y="0"/>
                        </a:cubicBezTo>
                        <a:cubicBezTo>
                          <a:pt x="2898715" y="-17557"/>
                          <a:pt x="3092366" y="18608"/>
                          <a:pt x="3143373" y="0"/>
                        </a:cubicBezTo>
                        <a:cubicBezTo>
                          <a:pt x="3202431" y="-18791"/>
                          <a:pt x="3284206" y="-9782"/>
                          <a:pt x="3409019" y="0"/>
                        </a:cubicBezTo>
                        <a:cubicBezTo>
                          <a:pt x="3443084" y="46819"/>
                          <a:pt x="3483779" y="81008"/>
                          <a:pt x="3497467" y="161088"/>
                        </a:cubicBezTo>
                        <a:cubicBezTo>
                          <a:pt x="3480419" y="297918"/>
                          <a:pt x="3534469" y="403116"/>
                          <a:pt x="3497467" y="463926"/>
                        </a:cubicBezTo>
                        <a:cubicBezTo>
                          <a:pt x="3530327" y="593681"/>
                          <a:pt x="3506727" y="640463"/>
                          <a:pt x="3497467" y="805425"/>
                        </a:cubicBezTo>
                        <a:cubicBezTo>
                          <a:pt x="3511346" y="871025"/>
                          <a:pt x="3452663" y="943928"/>
                          <a:pt x="3409019" y="966514"/>
                        </a:cubicBezTo>
                        <a:cubicBezTo>
                          <a:pt x="3382198" y="960577"/>
                          <a:pt x="3299811" y="947722"/>
                          <a:pt x="3267895" y="966514"/>
                        </a:cubicBezTo>
                        <a:cubicBezTo>
                          <a:pt x="3225418" y="1049606"/>
                          <a:pt x="3159974" y="1002029"/>
                          <a:pt x="3027153" y="966514"/>
                        </a:cubicBezTo>
                        <a:cubicBezTo>
                          <a:pt x="2924639" y="993659"/>
                          <a:pt x="2922300" y="963963"/>
                          <a:pt x="2886029" y="966514"/>
                        </a:cubicBezTo>
                        <a:cubicBezTo>
                          <a:pt x="2831749" y="1026772"/>
                          <a:pt x="2780632" y="964661"/>
                          <a:pt x="2645287" y="966514"/>
                        </a:cubicBezTo>
                        <a:cubicBezTo>
                          <a:pt x="2507117" y="986349"/>
                          <a:pt x="2565977" y="969664"/>
                          <a:pt x="2537369" y="966514"/>
                        </a:cubicBezTo>
                        <a:cubicBezTo>
                          <a:pt x="2491671" y="985342"/>
                          <a:pt x="2477956" y="948800"/>
                          <a:pt x="2396244" y="966514"/>
                        </a:cubicBezTo>
                        <a:cubicBezTo>
                          <a:pt x="2325501" y="955657"/>
                          <a:pt x="2224713" y="961868"/>
                          <a:pt x="2155503" y="966514"/>
                        </a:cubicBezTo>
                        <a:cubicBezTo>
                          <a:pt x="2020624" y="982291"/>
                          <a:pt x="1985720" y="943745"/>
                          <a:pt x="1947967" y="966514"/>
                        </a:cubicBezTo>
                        <a:cubicBezTo>
                          <a:pt x="1919514" y="986822"/>
                          <a:pt x="1799556" y="901443"/>
                          <a:pt x="1707226" y="966514"/>
                        </a:cubicBezTo>
                        <a:cubicBezTo>
                          <a:pt x="1641872" y="998367"/>
                          <a:pt x="1645802" y="957915"/>
                          <a:pt x="1599307" y="966514"/>
                        </a:cubicBezTo>
                        <a:cubicBezTo>
                          <a:pt x="1597489" y="977237"/>
                          <a:pt x="1425678" y="973565"/>
                          <a:pt x="1358565" y="966514"/>
                        </a:cubicBezTo>
                        <a:cubicBezTo>
                          <a:pt x="1252100" y="986109"/>
                          <a:pt x="1220670" y="962376"/>
                          <a:pt x="1151029" y="966514"/>
                        </a:cubicBezTo>
                        <a:cubicBezTo>
                          <a:pt x="1101989" y="1047806"/>
                          <a:pt x="1040938" y="983207"/>
                          <a:pt x="943494" y="966514"/>
                        </a:cubicBezTo>
                        <a:cubicBezTo>
                          <a:pt x="838555" y="990482"/>
                          <a:pt x="827168" y="964686"/>
                          <a:pt x="769164" y="966514"/>
                        </a:cubicBezTo>
                        <a:cubicBezTo>
                          <a:pt x="695104" y="962924"/>
                          <a:pt x="676868" y="941995"/>
                          <a:pt x="594834" y="966514"/>
                        </a:cubicBezTo>
                        <a:cubicBezTo>
                          <a:pt x="518622" y="960648"/>
                          <a:pt x="465691" y="942171"/>
                          <a:pt x="420503" y="966514"/>
                        </a:cubicBezTo>
                        <a:cubicBezTo>
                          <a:pt x="268608" y="1022861"/>
                          <a:pt x="247037" y="889755"/>
                          <a:pt x="88446" y="966514"/>
                        </a:cubicBezTo>
                        <a:cubicBezTo>
                          <a:pt x="-5964" y="957344"/>
                          <a:pt x="-33230" y="877932"/>
                          <a:pt x="0" y="805425"/>
                        </a:cubicBezTo>
                        <a:cubicBezTo>
                          <a:pt x="-18030" y="662530"/>
                          <a:pt x="-16030" y="631082"/>
                          <a:pt x="0" y="476812"/>
                        </a:cubicBezTo>
                        <a:cubicBezTo>
                          <a:pt x="-30267" y="357775"/>
                          <a:pt x="-3790" y="232912"/>
                          <a:pt x="0" y="161088"/>
                        </a:cubicBezTo>
                        <a:close/>
                      </a:path>
                      <a:path w="3497467" h="966514" fill="none" stroke="0" extrusionOk="0">
                        <a:moveTo>
                          <a:pt x="0" y="161088"/>
                        </a:moveTo>
                        <a:cubicBezTo>
                          <a:pt x="926" y="65950"/>
                          <a:pt x="47884" y="12428"/>
                          <a:pt x="88446" y="0"/>
                        </a:cubicBezTo>
                        <a:cubicBezTo>
                          <a:pt x="225860" y="-41786"/>
                          <a:pt x="282490" y="6849"/>
                          <a:pt x="362394" y="0"/>
                        </a:cubicBezTo>
                        <a:cubicBezTo>
                          <a:pt x="438738" y="-2793"/>
                          <a:pt x="571620" y="7756"/>
                          <a:pt x="636341" y="0"/>
                        </a:cubicBezTo>
                        <a:cubicBezTo>
                          <a:pt x="748313" y="-22872"/>
                          <a:pt x="758803" y="4183"/>
                          <a:pt x="843877" y="0"/>
                        </a:cubicBezTo>
                        <a:cubicBezTo>
                          <a:pt x="948524" y="22326"/>
                          <a:pt x="884759" y="9917"/>
                          <a:pt x="951795" y="0"/>
                        </a:cubicBezTo>
                        <a:cubicBezTo>
                          <a:pt x="949083" y="-25634"/>
                          <a:pt x="1068337" y="9189"/>
                          <a:pt x="1192536" y="0"/>
                        </a:cubicBezTo>
                        <a:cubicBezTo>
                          <a:pt x="1283668" y="-1939"/>
                          <a:pt x="1347757" y="-18344"/>
                          <a:pt x="1466484" y="0"/>
                        </a:cubicBezTo>
                        <a:cubicBezTo>
                          <a:pt x="1567406" y="-20027"/>
                          <a:pt x="1620255" y="11048"/>
                          <a:pt x="1674020" y="0"/>
                        </a:cubicBezTo>
                        <a:cubicBezTo>
                          <a:pt x="1766299" y="13381"/>
                          <a:pt x="1794842" y="67203"/>
                          <a:pt x="1947967" y="0"/>
                        </a:cubicBezTo>
                        <a:cubicBezTo>
                          <a:pt x="2066705" y="-67392"/>
                          <a:pt x="2061396" y="34724"/>
                          <a:pt x="2089091" y="0"/>
                        </a:cubicBezTo>
                        <a:cubicBezTo>
                          <a:pt x="2158584" y="-20986"/>
                          <a:pt x="2185252" y="66449"/>
                          <a:pt x="2296627" y="0"/>
                        </a:cubicBezTo>
                        <a:cubicBezTo>
                          <a:pt x="2405135" y="-38401"/>
                          <a:pt x="2370315" y="36436"/>
                          <a:pt x="2404546" y="0"/>
                        </a:cubicBezTo>
                        <a:cubicBezTo>
                          <a:pt x="2439465" y="-10916"/>
                          <a:pt x="2507491" y="34202"/>
                          <a:pt x="2545670" y="0"/>
                        </a:cubicBezTo>
                        <a:cubicBezTo>
                          <a:pt x="2569961" y="-37605"/>
                          <a:pt x="2618158" y="24447"/>
                          <a:pt x="2653589" y="0"/>
                        </a:cubicBezTo>
                        <a:cubicBezTo>
                          <a:pt x="2677230" y="-4927"/>
                          <a:pt x="2756499" y="52821"/>
                          <a:pt x="2861125" y="0"/>
                        </a:cubicBezTo>
                        <a:cubicBezTo>
                          <a:pt x="2981259" y="-8501"/>
                          <a:pt x="3058357" y="-4614"/>
                          <a:pt x="3135072" y="0"/>
                        </a:cubicBezTo>
                        <a:cubicBezTo>
                          <a:pt x="3233835" y="-58298"/>
                          <a:pt x="3271195" y="35944"/>
                          <a:pt x="3409019" y="0"/>
                        </a:cubicBezTo>
                        <a:cubicBezTo>
                          <a:pt x="3439881" y="-25824"/>
                          <a:pt x="3477302" y="39989"/>
                          <a:pt x="3497467" y="161088"/>
                        </a:cubicBezTo>
                        <a:cubicBezTo>
                          <a:pt x="3496894" y="247680"/>
                          <a:pt x="3476710" y="362868"/>
                          <a:pt x="3497467" y="470369"/>
                        </a:cubicBezTo>
                        <a:cubicBezTo>
                          <a:pt x="3515807" y="603842"/>
                          <a:pt x="3526343" y="728453"/>
                          <a:pt x="3497467" y="805425"/>
                        </a:cubicBezTo>
                        <a:cubicBezTo>
                          <a:pt x="3468723" y="892519"/>
                          <a:pt x="3484818" y="956946"/>
                          <a:pt x="3409019" y="966514"/>
                        </a:cubicBezTo>
                        <a:cubicBezTo>
                          <a:pt x="3310069" y="1054950"/>
                          <a:pt x="3256512" y="945049"/>
                          <a:pt x="3168277" y="966514"/>
                        </a:cubicBezTo>
                        <a:cubicBezTo>
                          <a:pt x="3073105" y="1001793"/>
                          <a:pt x="2935135" y="967871"/>
                          <a:pt x="2894330" y="966514"/>
                        </a:cubicBezTo>
                        <a:cubicBezTo>
                          <a:pt x="2856595" y="970205"/>
                          <a:pt x="2800784" y="952885"/>
                          <a:pt x="2753205" y="966514"/>
                        </a:cubicBezTo>
                        <a:cubicBezTo>
                          <a:pt x="2677804" y="999631"/>
                          <a:pt x="2523166" y="957756"/>
                          <a:pt x="2479259" y="966514"/>
                        </a:cubicBezTo>
                        <a:cubicBezTo>
                          <a:pt x="2391428" y="947786"/>
                          <a:pt x="2314015" y="925774"/>
                          <a:pt x="2205312" y="966514"/>
                        </a:cubicBezTo>
                        <a:cubicBezTo>
                          <a:pt x="2116296" y="1023372"/>
                          <a:pt x="2115769" y="942600"/>
                          <a:pt x="2097393" y="966514"/>
                        </a:cubicBezTo>
                        <a:cubicBezTo>
                          <a:pt x="2059062" y="967680"/>
                          <a:pt x="2028152" y="951237"/>
                          <a:pt x="1989474" y="966514"/>
                        </a:cubicBezTo>
                        <a:cubicBezTo>
                          <a:pt x="1953650" y="969135"/>
                          <a:pt x="1893708" y="966022"/>
                          <a:pt x="1848350" y="966514"/>
                        </a:cubicBezTo>
                        <a:cubicBezTo>
                          <a:pt x="1813325" y="984047"/>
                          <a:pt x="1703191" y="971652"/>
                          <a:pt x="1674020" y="966514"/>
                        </a:cubicBezTo>
                        <a:cubicBezTo>
                          <a:pt x="1616363" y="937465"/>
                          <a:pt x="1533931" y="932844"/>
                          <a:pt x="1466484" y="966514"/>
                        </a:cubicBezTo>
                        <a:cubicBezTo>
                          <a:pt x="1416562" y="1011103"/>
                          <a:pt x="1328480" y="920607"/>
                          <a:pt x="1258948" y="966514"/>
                        </a:cubicBezTo>
                        <a:cubicBezTo>
                          <a:pt x="1173557" y="1023862"/>
                          <a:pt x="1103886" y="941235"/>
                          <a:pt x="1051413" y="966514"/>
                        </a:cubicBezTo>
                        <a:cubicBezTo>
                          <a:pt x="995052" y="1012350"/>
                          <a:pt x="973882" y="957432"/>
                          <a:pt x="910288" y="966514"/>
                        </a:cubicBezTo>
                        <a:cubicBezTo>
                          <a:pt x="853526" y="955375"/>
                          <a:pt x="771488" y="931451"/>
                          <a:pt x="735958" y="966514"/>
                        </a:cubicBezTo>
                        <a:cubicBezTo>
                          <a:pt x="712902" y="978746"/>
                          <a:pt x="664523" y="957981"/>
                          <a:pt x="628039" y="966514"/>
                        </a:cubicBezTo>
                        <a:cubicBezTo>
                          <a:pt x="587350" y="974031"/>
                          <a:pt x="568541" y="954671"/>
                          <a:pt x="520121" y="966514"/>
                        </a:cubicBezTo>
                        <a:cubicBezTo>
                          <a:pt x="497257" y="979930"/>
                          <a:pt x="381145" y="937992"/>
                          <a:pt x="312585" y="966514"/>
                        </a:cubicBezTo>
                        <a:cubicBezTo>
                          <a:pt x="247910" y="1010594"/>
                          <a:pt x="147719" y="919269"/>
                          <a:pt x="88446" y="966514"/>
                        </a:cubicBezTo>
                        <a:cubicBezTo>
                          <a:pt x="37115" y="945532"/>
                          <a:pt x="-22775" y="909124"/>
                          <a:pt x="0" y="805425"/>
                        </a:cubicBezTo>
                        <a:cubicBezTo>
                          <a:pt x="-1275" y="631703"/>
                          <a:pt x="15740" y="606671"/>
                          <a:pt x="0" y="483256"/>
                        </a:cubicBezTo>
                        <a:cubicBezTo>
                          <a:pt x="-15637" y="410595"/>
                          <a:pt x="-30374" y="290267"/>
                          <a:pt x="0" y="161088"/>
                        </a:cubicBezTo>
                        <a:close/>
                      </a:path>
                      <a:path w="3497467" h="966514" fill="none" stroke="0" extrusionOk="0">
                        <a:moveTo>
                          <a:pt x="0" y="161088"/>
                        </a:moveTo>
                        <a:cubicBezTo>
                          <a:pt x="-12057" y="76849"/>
                          <a:pt x="47796" y="-11054"/>
                          <a:pt x="88446" y="0"/>
                        </a:cubicBezTo>
                        <a:cubicBezTo>
                          <a:pt x="186473" y="-53084"/>
                          <a:pt x="285626" y="-9507"/>
                          <a:pt x="362394" y="0"/>
                        </a:cubicBezTo>
                        <a:cubicBezTo>
                          <a:pt x="450957" y="-4166"/>
                          <a:pt x="538188" y="7907"/>
                          <a:pt x="636341" y="0"/>
                        </a:cubicBezTo>
                        <a:cubicBezTo>
                          <a:pt x="735891" y="-30886"/>
                          <a:pt x="738815" y="8312"/>
                          <a:pt x="843877" y="0"/>
                        </a:cubicBezTo>
                        <a:cubicBezTo>
                          <a:pt x="932004" y="12857"/>
                          <a:pt x="896526" y="15701"/>
                          <a:pt x="951795" y="0"/>
                        </a:cubicBezTo>
                        <a:cubicBezTo>
                          <a:pt x="1009480" y="-35130"/>
                          <a:pt x="1080870" y="16073"/>
                          <a:pt x="1192536" y="0"/>
                        </a:cubicBezTo>
                        <a:cubicBezTo>
                          <a:pt x="1278764" y="-29322"/>
                          <a:pt x="1354470" y="29387"/>
                          <a:pt x="1466484" y="0"/>
                        </a:cubicBezTo>
                        <a:cubicBezTo>
                          <a:pt x="1552726" y="-19137"/>
                          <a:pt x="1634438" y="20216"/>
                          <a:pt x="1674020" y="0"/>
                        </a:cubicBezTo>
                        <a:cubicBezTo>
                          <a:pt x="1691147" y="-56450"/>
                          <a:pt x="1822076" y="71066"/>
                          <a:pt x="1947967" y="0"/>
                        </a:cubicBezTo>
                        <a:cubicBezTo>
                          <a:pt x="2066699" y="-56563"/>
                          <a:pt x="2049440" y="38060"/>
                          <a:pt x="2089091" y="0"/>
                        </a:cubicBezTo>
                        <a:cubicBezTo>
                          <a:pt x="2151567" y="-4845"/>
                          <a:pt x="2189157" y="37481"/>
                          <a:pt x="2296627" y="0"/>
                        </a:cubicBezTo>
                        <a:cubicBezTo>
                          <a:pt x="2420370" y="-18705"/>
                          <a:pt x="2361055" y="28217"/>
                          <a:pt x="2404546" y="0"/>
                        </a:cubicBezTo>
                        <a:cubicBezTo>
                          <a:pt x="2456380" y="10984"/>
                          <a:pt x="2496137" y="-207"/>
                          <a:pt x="2545670" y="0"/>
                        </a:cubicBezTo>
                        <a:cubicBezTo>
                          <a:pt x="2589244" y="-31603"/>
                          <a:pt x="2633348" y="3685"/>
                          <a:pt x="2653589" y="0"/>
                        </a:cubicBezTo>
                        <a:cubicBezTo>
                          <a:pt x="2684241" y="-17287"/>
                          <a:pt x="2742757" y="35919"/>
                          <a:pt x="2861125" y="0"/>
                        </a:cubicBezTo>
                        <a:cubicBezTo>
                          <a:pt x="2963095" y="-63477"/>
                          <a:pt x="3051447" y="39581"/>
                          <a:pt x="3135072" y="0"/>
                        </a:cubicBezTo>
                        <a:cubicBezTo>
                          <a:pt x="3216739" y="-25485"/>
                          <a:pt x="3315509" y="40584"/>
                          <a:pt x="3409019" y="0"/>
                        </a:cubicBezTo>
                        <a:cubicBezTo>
                          <a:pt x="3473044" y="-5537"/>
                          <a:pt x="3460572" y="48095"/>
                          <a:pt x="3497467" y="161088"/>
                        </a:cubicBezTo>
                        <a:cubicBezTo>
                          <a:pt x="3517321" y="253875"/>
                          <a:pt x="3510105" y="342369"/>
                          <a:pt x="3497467" y="470369"/>
                        </a:cubicBezTo>
                        <a:cubicBezTo>
                          <a:pt x="3519523" y="543278"/>
                          <a:pt x="3524275" y="714474"/>
                          <a:pt x="3497467" y="805425"/>
                        </a:cubicBezTo>
                        <a:cubicBezTo>
                          <a:pt x="3458229" y="883246"/>
                          <a:pt x="3486509" y="937382"/>
                          <a:pt x="3409019" y="966514"/>
                        </a:cubicBezTo>
                        <a:cubicBezTo>
                          <a:pt x="3310781" y="1013148"/>
                          <a:pt x="3268551" y="924238"/>
                          <a:pt x="3168277" y="966514"/>
                        </a:cubicBezTo>
                        <a:cubicBezTo>
                          <a:pt x="3064411" y="1009886"/>
                          <a:pt x="2942483" y="930982"/>
                          <a:pt x="2894330" y="966514"/>
                        </a:cubicBezTo>
                        <a:cubicBezTo>
                          <a:pt x="2836611" y="986073"/>
                          <a:pt x="2828124" y="949624"/>
                          <a:pt x="2753205" y="966514"/>
                        </a:cubicBezTo>
                        <a:cubicBezTo>
                          <a:pt x="2665736" y="1011613"/>
                          <a:pt x="2538279" y="933937"/>
                          <a:pt x="2479259" y="966514"/>
                        </a:cubicBezTo>
                        <a:cubicBezTo>
                          <a:pt x="2444368" y="1006934"/>
                          <a:pt x="2300699" y="888614"/>
                          <a:pt x="2205312" y="966514"/>
                        </a:cubicBezTo>
                        <a:cubicBezTo>
                          <a:pt x="2114986" y="1031982"/>
                          <a:pt x="2125664" y="952707"/>
                          <a:pt x="2097393" y="966514"/>
                        </a:cubicBezTo>
                        <a:cubicBezTo>
                          <a:pt x="2076539" y="968397"/>
                          <a:pt x="2020596" y="969708"/>
                          <a:pt x="1989474" y="966514"/>
                        </a:cubicBezTo>
                        <a:cubicBezTo>
                          <a:pt x="1960208" y="976822"/>
                          <a:pt x="1874414" y="956916"/>
                          <a:pt x="1848350" y="966514"/>
                        </a:cubicBezTo>
                        <a:cubicBezTo>
                          <a:pt x="1807460" y="983315"/>
                          <a:pt x="1709983" y="967859"/>
                          <a:pt x="1674020" y="966514"/>
                        </a:cubicBezTo>
                        <a:cubicBezTo>
                          <a:pt x="1619019" y="966269"/>
                          <a:pt x="1529072" y="889232"/>
                          <a:pt x="1466484" y="966514"/>
                        </a:cubicBezTo>
                        <a:cubicBezTo>
                          <a:pt x="1401326" y="1006305"/>
                          <a:pt x="1345810" y="931547"/>
                          <a:pt x="1258948" y="966514"/>
                        </a:cubicBezTo>
                        <a:cubicBezTo>
                          <a:pt x="1158061" y="991410"/>
                          <a:pt x="1115028" y="952854"/>
                          <a:pt x="1051413" y="966514"/>
                        </a:cubicBezTo>
                        <a:cubicBezTo>
                          <a:pt x="999982" y="996362"/>
                          <a:pt x="947761" y="964926"/>
                          <a:pt x="910288" y="966514"/>
                        </a:cubicBezTo>
                        <a:cubicBezTo>
                          <a:pt x="864160" y="969231"/>
                          <a:pt x="778969" y="945734"/>
                          <a:pt x="735958" y="966514"/>
                        </a:cubicBezTo>
                        <a:cubicBezTo>
                          <a:pt x="695179" y="990734"/>
                          <a:pt x="663511" y="949748"/>
                          <a:pt x="628039" y="966514"/>
                        </a:cubicBezTo>
                        <a:cubicBezTo>
                          <a:pt x="578107" y="983838"/>
                          <a:pt x="561660" y="949881"/>
                          <a:pt x="520121" y="966514"/>
                        </a:cubicBezTo>
                        <a:cubicBezTo>
                          <a:pt x="490176" y="1013589"/>
                          <a:pt x="358647" y="928260"/>
                          <a:pt x="312585" y="966514"/>
                        </a:cubicBezTo>
                        <a:cubicBezTo>
                          <a:pt x="230220" y="985458"/>
                          <a:pt x="126527" y="926388"/>
                          <a:pt x="88446" y="966514"/>
                        </a:cubicBezTo>
                        <a:cubicBezTo>
                          <a:pt x="37262" y="964213"/>
                          <a:pt x="-13134" y="917670"/>
                          <a:pt x="0" y="805425"/>
                        </a:cubicBezTo>
                        <a:cubicBezTo>
                          <a:pt x="-49818" y="660596"/>
                          <a:pt x="5204" y="562223"/>
                          <a:pt x="0" y="483256"/>
                        </a:cubicBezTo>
                        <a:cubicBezTo>
                          <a:pt x="6970" y="365016"/>
                          <a:pt x="12968" y="327102"/>
                          <a:pt x="0" y="161088"/>
                        </a:cubicBezTo>
                        <a:close/>
                      </a:path>
                      <a:path w="3497467" h="966514" fill="none" stroke="0" extrusionOk="0">
                        <a:moveTo>
                          <a:pt x="0" y="161088"/>
                        </a:moveTo>
                        <a:cubicBezTo>
                          <a:pt x="7978" y="64993"/>
                          <a:pt x="53540" y="-9526"/>
                          <a:pt x="88446" y="0"/>
                        </a:cubicBezTo>
                        <a:cubicBezTo>
                          <a:pt x="190784" y="-28453"/>
                          <a:pt x="272974" y="-138"/>
                          <a:pt x="362394" y="0"/>
                        </a:cubicBezTo>
                        <a:cubicBezTo>
                          <a:pt x="447920" y="-20835"/>
                          <a:pt x="572726" y="4126"/>
                          <a:pt x="636341" y="0"/>
                        </a:cubicBezTo>
                        <a:cubicBezTo>
                          <a:pt x="731328" y="-26504"/>
                          <a:pt x="751781" y="12876"/>
                          <a:pt x="843877" y="0"/>
                        </a:cubicBezTo>
                        <a:cubicBezTo>
                          <a:pt x="926464" y="19208"/>
                          <a:pt x="883792" y="2157"/>
                          <a:pt x="951795" y="0"/>
                        </a:cubicBezTo>
                        <a:cubicBezTo>
                          <a:pt x="1010375" y="-29532"/>
                          <a:pt x="1074042" y="13791"/>
                          <a:pt x="1192536" y="0"/>
                        </a:cubicBezTo>
                        <a:cubicBezTo>
                          <a:pt x="1251516" y="-19900"/>
                          <a:pt x="1340775" y="-13528"/>
                          <a:pt x="1466484" y="0"/>
                        </a:cubicBezTo>
                        <a:cubicBezTo>
                          <a:pt x="1534211" y="-23516"/>
                          <a:pt x="1622534" y="19867"/>
                          <a:pt x="1674020" y="0"/>
                        </a:cubicBezTo>
                        <a:cubicBezTo>
                          <a:pt x="1719969" y="-47038"/>
                          <a:pt x="1839097" y="60896"/>
                          <a:pt x="1947967" y="0"/>
                        </a:cubicBezTo>
                        <a:cubicBezTo>
                          <a:pt x="2068588" y="-50698"/>
                          <a:pt x="2052715" y="25611"/>
                          <a:pt x="2089091" y="0"/>
                        </a:cubicBezTo>
                        <a:cubicBezTo>
                          <a:pt x="2136089" y="12893"/>
                          <a:pt x="2206238" y="33023"/>
                          <a:pt x="2296627" y="0"/>
                        </a:cubicBezTo>
                        <a:cubicBezTo>
                          <a:pt x="2417731" y="-19368"/>
                          <a:pt x="2366010" y="38253"/>
                          <a:pt x="2404546" y="0"/>
                        </a:cubicBezTo>
                        <a:cubicBezTo>
                          <a:pt x="2457855" y="11148"/>
                          <a:pt x="2484189" y="12803"/>
                          <a:pt x="2545670" y="0"/>
                        </a:cubicBezTo>
                        <a:cubicBezTo>
                          <a:pt x="2579310" y="-40742"/>
                          <a:pt x="2632817" y="6859"/>
                          <a:pt x="2653589" y="0"/>
                        </a:cubicBezTo>
                        <a:cubicBezTo>
                          <a:pt x="2657637" y="-3274"/>
                          <a:pt x="2745416" y="35260"/>
                          <a:pt x="2861125" y="0"/>
                        </a:cubicBezTo>
                        <a:cubicBezTo>
                          <a:pt x="2971905" y="-67361"/>
                          <a:pt x="3044816" y="60985"/>
                          <a:pt x="3135072" y="0"/>
                        </a:cubicBezTo>
                        <a:cubicBezTo>
                          <a:pt x="3212783" y="8885"/>
                          <a:pt x="3317115" y="29613"/>
                          <a:pt x="3409019" y="0"/>
                        </a:cubicBezTo>
                        <a:cubicBezTo>
                          <a:pt x="3461929" y="-18603"/>
                          <a:pt x="3447979" y="43743"/>
                          <a:pt x="3497467" y="161088"/>
                        </a:cubicBezTo>
                        <a:cubicBezTo>
                          <a:pt x="3528871" y="255803"/>
                          <a:pt x="3516423" y="369160"/>
                          <a:pt x="3497467" y="470369"/>
                        </a:cubicBezTo>
                        <a:cubicBezTo>
                          <a:pt x="3514437" y="554947"/>
                          <a:pt x="3500409" y="700560"/>
                          <a:pt x="3497467" y="805425"/>
                        </a:cubicBezTo>
                        <a:cubicBezTo>
                          <a:pt x="3464286" y="890222"/>
                          <a:pt x="3478005" y="935445"/>
                          <a:pt x="3409019" y="966514"/>
                        </a:cubicBezTo>
                        <a:cubicBezTo>
                          <a:pt x="3304140" y="1003071"/>
                          <a:pt x="3232687" y="907855"/>
                          <a:pt x="3168277" y="966514"/>
                        </a:cubicBezTo>
                        <a:cubicBezTo>
                          <a:pt x="3065710" y="999068"/>
                          <a:pt x="2951506" y="923728"/>
                          <a:pt x="2894330" y="966514"/>
                        </a:cubicBezTo>
                        <a:cubicBezTo>
                          <a:pt x="2836014" y="1002580"/>
                          <a:pt x="2827623" y="940896"/>
                          <a:pt x="2753205" y="966514"/>
                        </a:cubicBezTo>
                        <a:cubicBezTo>
                          <a:pt x="2665153" y="1011637"/>
                          <a:pt x="2529524" y="937855"/>
                          <a:pt x="2479259" y="966514"/>
                        </a:cubicBezTo>
                        <a:cubicBezTo>
                          <a:pt x="2397851" y="980435"/>
                          <a:pt x="2259124" y="902663"/>
                          <a:pt x="2205312" y="966514"/>
                        </a:cubicBezTo>
                        <a:cubicBezTo>
                          <a:pt x="2102404" y="1036364"/>
                          <a:pt x="2115672" y="946760"/>
                          <a:pt x="2097393" y="966514"/>
                        </a:cubicBezTo>
                        <a:cubicBezTo>
                          <a:pt x="2074184" y="962599"/>
                          <a:pt x="2017900" y="963188"/>
                          <a:pt x="1989474" y="966514"/>
                        </a:cubicBezTo>
                        <a:cubicBezTo>
                          <a:pt x="1954619" y="979721"/>
                          <a:pt x="1876443" y="956488"/>
                          <a:pt x="1848350" y="966514"/>
                        </a:cubicBezTo>
                        <a:cubicBezTo>
                          <a:pt x="1791361" y="973900"/>
                          <a:pt x="1724247" y="967180"/>
                          <a:pt x="1674020" y="966514"/>
                        </a:cubicBezTo>
                        <a:cubicBezTo>
                          <a:pt x="1618432" y="985912"/>
                          <a:pt x="1526588" y="909910"/>
                          <a:pt x="1466484" y="966514"/>
                        </a:cubicBezTo>
                        <a:cubicBezTo>
                          <a:pt x="1406100" y="1009993"/>
                          <a:pt x="1377887" y="955124"/>
                          <a:pt x="1258948" y="966514"/>
                        </a:cubicBezTo>
                        <a:cubicBezTo>
                          <a:pt x="1137715" y="1005033"/>
                          <a:pt x="1136939" y="935801"/>
                          <a:pt x="1051413" y="966514"/>
                        </a:cubicBezTo>
                        <a:cubicBezTo>
                          <a:pt x="991382" y="1006182"/>
                          <a:pt x="946331" y="959253"/>
                          <a:pt x="910288" y="966514"/>
                        </a:cubicBezTo>
                        <a:cubicBezTo>
                          <a:pt x="871044" y="975053"/>
                          <a:pt x="767092" y="943164"/>
                          <a:pt x="735958" y="966514"/>
                        </a:cubicBezTo>
                        <a:cubicBezTo>
                          <a:pt x="692380" y="997224"/>
                          <a:pt x="656797" y="963072"/>
                          <a:pt x="628039" y="966514"/>
                        </a:cubicBezTo>
                        <a:cubicBezTo>
                          <a:pt x="575098" y="986451"/>
                          <a:pt x="568343" y="957728"/>
                          <a:pt x="520121" y="966514"/>
                        </a:cubicBezTo>
                        <a:cubicBezTo>
                          <a:pt x="490265" y="1002973"/>
                          <a:pt x="362325" y="919430"/>
                          <a:pt x="312585" y="966514"/>
                        </a:cubicBezTo>
                        <a:cubicBezTo>
                          <a:pt x="255457" y="977412"/>
                          <a:pt x="141525" y="906114"/>
                          <a:pt x="88446" y="966514"/>
                        </a:cubicBezTo>
                        <a:cubicBezTo>
                          <a:pt x="51922" y="1001273"/>
                          <a:pt x="-24698" y="936430"/>
                          <a:pt x="0" y="805425"/>
                        </a:cubicBezTo>
                        <a:cubicBezTo>
                          <a:pt x="-46258" y="655668"/>
                          <a:pt x="14077" y="551571"/>
                          <a:pt x="0" y="483256"/>
                        </a:cubicBezTo>
                        <a:cubicBezTo>
                          <a:pt x="3111" y="348965"/>
                          <a:pt x="11314" y="309836"/>
                          <a:pt x="0" y="161088"/>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002060"/>
                </a:solidFill>
                <a:latin typeface="Amatic SC" panose="00000500000000000000" pitchFamily="2" charset="-79"/>
                <a:cs typeface="Amatic SC" panose="00000500000000000000" pitchFamily="2" charset="-79"/>
              </a:rPr>
              <a:t>Communication and Language </a:t>
            </a:r>
            <a:endParaRPr lang="en-GB" sz="2800" dirty="0">
              <a:solidFill>
                <a:srgbClr val="002060"/>
              </a:solidFill>
              <a:latin typeface="Amatic SC" panose="00000500000000000000" pitchFamily="2" charset="-79"/>
              <a:cs typeface="Amatic SC" panose="00000500000000000000" pitchFamily="2" charset="-79"/>
            </a:endParaRPr>
          </a:p>
        </p:txBody>
      </p:sp>
      <p:sp>
        <p:nvSpPr>
          <p:cNvPr id="15" name="Rectangle: Rounded Corners 8">
            <a:extLst>
              <a:ext uri="{FF2B5EF4-FFF2-40B4-BE49-F238E27FC236}">
                <a16:creationId xmlns:a16="http://schemas.microsoft.com/office/drawing/2014/main" id="{2AD2B5B7-F381-4BC1-A1A4-022F1D7B4BD3}"/>
              </a:ext>
            </a:extLst>
          </p:cNvPr>
          <p:cNvSpPr/>
          <p:nvPr/>
        </p:nvSpPr>
        <p:spPr>
          <a:xfrm>
            <a:off x="75963" y="3925346"/>
            <a:ext cx="3741049" cy="1614223"/>
          </a:xfrm>
          <a:custGeom>
            <a:avLst/>
            <a:gdLst>
              <a:gd name="connsiteX0" fmla="*/ 0 w 3741049"/>
              <a:gd name="connsiteY0" fmla="*/ 269041 h 1614223"/>
              <a:gd name="connsiteX1" fmla="*/ 94605 w 3741049"/>
              <a:gd name="connsiteY1" fmla="*/ 0 h 1614223"/>
              <a:gd name="connsiteX2" fmla="*/ 387633 w 3741049"/>
              <a:gd name="connsiteY2" fmla="*/ 0 h 1614223"/>
              <a:gd name="connsiteX3" fmla="*/ 680659 w 3741049"/>
              <a:gd name="connsiteY3" fmla="*/ 0 h 1614223"/>
              <a:gd name="connsiteX4" fmla="*/ 902649 w 3741049"/>
              <a:gd name="connsiteY4" fmla="*/ 0 h 1614223"/>
              <a:gd name="connsiteX5" fmla="*/ 1018083 w 3741049"/>
              <a:gd name="connsiteY5" fmla="*/ 0 h 1614223"/>
              <a:gd name="connsiteX6" fmla="*/ 1275590 w 3741049"/>
              <a:gd name="connsiteY6" fmla="*/ 0 h 1614223"/>
              <a:gd name="connsiteX7" fmla="*/ 1568617 w 3741049"/>
              <a:gd name="connsiteY7" fmla="*/ 0 h 1614223"/>
              <a:gd name="connsiteX8" fmla="*/ 1790607 w 3741049"/>
              <a:gd name="connsiteY8" fmla="*/ 0 h 1614223"/>
              <a:gd name="connsiteX9" fmla="*/ 2083633 w 3741049"/>
              <a:gd name="connsiteY9" fmla="*/ 0 h 1614223"/>
              <a:gd name="connsiteX10" fmla="*/ 2234586 w 3741049"/>
              <a:gd name="connsiteY10" fmla="*/ 0 h 1614223"/>
              <a:gd name="connsiteX11" fmla="*/ 2456576 w 3741049"/>
              <a:gd name="connsiteY11" fmla="*/ 0 h 1614223"/>
              <a:gd name="connsiteX12" fmla="*/ 2572011 w 3741049"/>
              <a:gd name="connsiteY12" fmla="*/ 0 h 1614223"/>
              <a:gd name="connsiteX13" fmla="*/ 2722963 w 3741049"/>
              <a:gd name="connsiteY13" fmla="*/ 0 h 1614223"/>
              <a:gd name="connsiteX14" fmla="*/ 2838398 w 3741049"/>
              <a:gd name="connsiteY14" fmla="*/ 0 h 1614223"/>
              <a:gd name="connsiteX15" fmla="*/ 3060388 w 3741049"/>
              <a:gd name="connsiteY15" fmla="*/ 0 h 1614223"/>
              <a:gd name="connsiteX16" fmla="*/ 3353414 w 3741049"/>
              <a:gd name="connsiteY16" fmla="*/ 0 h 1614223"/>
              <a:gd name="connsiteX17" fmla="*/ 3646441 w 3741049"/>
              <a:gd name="connsiteY17" fmla="*/ 0 h 1614223"/>
              <a:gd name="connsiteX18" fmla="*/ 3741049 w 3741049"/>
              <a:gd name="connsiteY18" fmla="*/ 269041 h 1614223"/>
              <a:gd name="connsiteX19" fmla="*/ 3741049 w 3741049"/>
              <a:gd name="connsiteY19" fmla="*/ 785586 h 1614223"/>
              <a:gd name="connsiteX20" fmla="*/ 3741049 w 3741049"/>
              <a:gd name="connsiteY20" fmla="*/ 1345180 h 1614223"/>
              <a:gd name="connsiteX21" fmla="*/ 3646441 w 3741049"/>
              <a:gd name="connsiteY21" fmla="*/ 1614223 h 1614223"/>
              <a:gd name="connsiteX22" fmla="*/ 3388932 w 3741049"/>
              <a:gd name="connsiteY22" fmla="*/ 1614223 h 1614223"/>
              <a:gd name="connsiteX23" fmla="*/ 3095906 w 3741049"/>
              <a:gd name="connsiteY23" fmla="*/ 1614223 h 1614223"/>
              <a:gd name="connsiteX24" fmla="*/ 2944952 w 3741049"/>
              <a:gd name="connsiteY24" fmla="*/ 1614223 h 1614223"/>
              <a:gd name="connsiteX25" fmla="*/ 2651927 w 3741049"/>
              <a:gd name="connsiteY25" fmla="*/ 1614223 h 1614223"/>
              <a:gd name="connsiteX26" fmla="*/ 2358901 w 3741049"/>
              <a:gd name="connsiteY26" fmla="*/ 1614223 h 1614223"/>
              <a:gd name="connsiteX27" fmla="*/ 2243466 w 3741049"/>
              <a:gd name="connsiteY27" fmla="*/ 1614223 h 1614223"/>
              <a:gd name="connsiteX28" fmla="*/ 2128031 w 3741049"/>
              <a:gd name="connsiteY28" fmla="*/ 1614223 h 1614223"/>
              <a:gd name="connsiteX29" fmla="*/ 1977078 w 3741049"/>
              <a:gd name="connsiteY29" fmla="*/ 1614223 h 1614223"/>
              <a:gd name="connsiteX30" fmla="*/ 1790607 w 3741049"/>
              <a:gd name="connsiteY30" fmla="*/ 1614223 h 1614223"/>
              <a:gd name="connsiteX31" fmla="*/ 1568617 w 3741049"/>
              <a:gd name="connsiteY31" fmla="*/ 1614223 h 1614223"/>
              <a:gd name="connsiteX32" fmla="*/ 1346627 w 3741049"/>
              <a:gd name="connsiteY32" fmla="*/ 1614223 h 1614223"/>
              <a:gd name="connsiteX33" fmla="*/ 1124638 w 3741049"/>
              <a:gd name="connsiteY33" fmla="*/ 1614223 h 1614223"/>
              <a:gd name="connsiteX34" fmla="*/ 973685 w 3741049"/>
              <a:gd name="connsiteY34" fmla="*/ 1614223 h 1614223"/>
              <a:gd name="connsiteX35" fmla="*/ 787213 w 3741049"/>
              <a:gd name="connsiteY35" fmla="*/ 1614223 h 1614223"/>
              <a:gd name="connsiteX36" fmla="*/ 671778 w 3741049"/>
              <a:gd name="connsiteY36" fmla="*/ 1614223 h 1614223"/>
              <a:gd name="connsiteX37" fmla="*/ 556344 w 3741049"/>
              <a:gd name="connsiteY37" fmla="*/ 1614223 h 1614223"/>
              <a:gd name="connsiteX38" fmla="*/ 334355 w 3741049"/>
              <a:gd name="connsiteY38" fmla="*/ 1614223 h 1614223"/>
              <a:gd name="connsiteX39" fmla="*/ 94605 w 3741049"/>
              <a:gd name="connsiteY39" fmla="*/ 1614223 h 1614223"/>
              <a:gd name="connsiteX40" fmla="*/ 0 w 3741049"/>
              <a:gd name="connsiteY40" fmla="*/ 1345180 h 1614223"/>
              <a:gd name="connsiteX41" fmla="*/ 0 w 3741049"/>
              <a:gd name="connsiteY41" fmla="*/ 807109 h 1614223"/>
              <a:gd name="connsiteX42" fmla="*/ 0 w 3741049"/>
              <a:gd name="connsiteY42" fmla="*/ 269041 h 1614223"/>
              <a:gd name="connsiteX0" fmla="*/ 0 w 3741049"/>
              <a:gd name="connsiteY0" fmla="*/ 269041 h 1614223"/>
              <a:gd name="connsiteX1" fmla="*/ 94605 w 3741049"/>
              <a:gd name="connsiteY1" fmla="*/ 0 h 1614223"/>
              <a:gd name="connsiteX2" fmla="*/ 281077 w 3741049"/>
              <a:gd name="connsiteY2" fmla="*/ 0 h 1614223"/>
              <a:gd name="connsiteX3" fmla="*/ 503067 w 3741049"/>
              <a:gd name="connsiteY3" fmla="*/ 0 h 1614223"/>
              <a:gd name="connsiteX4" fmla="*/ 689539 w 3741049"/>
              <a:gd name="connsiteY4" fmla="*/ 0 h 1614223"/>
              <a:gd name="connsiteX5" fmla="*/ 804973 w 3741049"/>
              <a:gd name="connsiteY5" fmla="*/ 0 h 1614223"/>
              <a:gd name="connsiteX6" fmla="*/ 1026963 w 3741049"/>
              <a:gd name="connsiteY6" fmla="*/ 0 h 1614223"/>
              <a:gd name="connsiteX7" fmla="*/ 1213434 w 3741049"/>
              <a:gd name="connsiteY7" fmla="*/ 0 h 1614223"/>
              <a:gd name="connsiteX8" fmla="*/ 1435424 w 3741049"/>
              <a:gd name="connsiteY8" fmla="*/ 0 h 1614223"/>
              <a:gd name="connsiteX9" fmla="*/ 1621895 w 3741049"/>
              <a:gd name="connsiteY9" fmla="*/ 0 h 1614223"/>
              <a:gd name="connsiteX10" fmla="*/ 1914921 w 3741049"/>
              <a:gd name="connsiteY10" fmla="*/ 0 h 1614223"/>
              <a:gd name="connsiteX11" fmla="*/ 2030355 w 3741049"/>
              <a:gd name="connsiteY11" fmla="*/ 0 h 1614223"/>
              <a:gd name="connsiteX12" fmla="*/ 2323382 w 3741049"/>
              <a:gd name="connsiteY12" fmla="*/ 0 h 1614223"/>
              <a:gd name="connsiteX13" fmla="*/ 2509854 w 3741049"/>
              <a:gd name="connsiteY13" fmla="*/ 0 h 1614223"/>
              <a:gd name="connsiteX14" fmla="*/ 2696325 w 3741049"/>
              <a:gd name="connsiteY14" fmla="*/ 0 h 1614223"/>
              <a:gd name="connsiteX15" fmla="*/ 2811759 w 3741049"/>
              <a:gd name="connsiteY15" fmla="*/ 0 h 1614223"/>
              <a:gd name="connsiteX16" fmla="*/ 3069267 w 3741049"/>
              <a:gd name="connsiteY16" fmla="*/ 0 h 1614223"/>
              <a:gd name="connsiteX17" fmla="*/ 3362294 w 3741049"/>
              <a:gd name="connsiteY17" fmla="*/ 0 h 1614223"/>
              <a:gd name="connsiteX18" fmla="*/ 3646441 w 3741049"/>
              <a:gd name="connsiteY18" fmla="*/ 0 h 1614223"/>
              <a:gd name="connsiteX19" fmla="*/ 3741049 w 3741049"/>
              <a:gd name="connsiteY19" fmla="*/ 269041 h 1614223"/>
              <a:gd name="connsiteX20" fmla="*/ 3741049 w 3741049"/>
              <a:gd name="connsiteY20" fmla="*/ 774825 h 1614223"/>
              <a:gd name="connsiteX21" fmla="*/ 3741049 w 3741049"/>
              <a:gd name="connsiteY21" fmla="*/ 1345180 h 1614223"/>
              <a:gd name="connsiteX22" fmla="*/ 3646441 w 3741049"/>
              <a:gd name="connsiteY22" fmla="*/ 1614223 h 1614223"/>
              <a:gd name="connsiteX23" fmla="*/ 3495488 w 3741049"/>
              <a:gd name="connsiteY23" fmla="*/ 1614223 h 1614223"/>
              <a:gd name="connsiteX24" fmla="*/ 3237979 w 3741049"/>
              <a:gd name="connsiteY24" fmla="*/ 1614223 h 1614223"/>
              <a:gd name="connsiteX25" fmla="*/ 3087027 w 3741049"/>
              <a:gd name="connsiteY25" fmla="*/ 1614223 h 1614223"/>
              <a:gd name="connsiteX26" fmla="*/ 2829518 w 3741049"/>
              <a:gd name="connsiteY26" fmla="*/ 1614223 h 1614223"/>
              <a:gd name="connsiteX27" fmla="*/ 2714084 w 3741049"/>
              <a:gd name="connsiteY27" fmla="*/ 1614223 h 1614223"/>
              <a:gd name="connsiteX28" fmla="*/ 2563131 w 3741049"/>
              <a:gd name="connsiteY28" fmla="*/ 1614223 h 1614223"/>
              <a:gd name="connsiteX29" fmla="*/ 2305623 w 3741049"/>
              <a:gd name="connsiteY29" fmla="*/ 1614223 h 1614223"/>
              <a:gd name="connsiteX30" fmla="*/ 2083633 w 3741049"/>
              <a:gd name="connsiteY30" fmla="*/ 1614223 h 1614223"/>
              <a:gd name="connsiteX31" fmla="*/ 1826126 w 3741049"/>
              <a:gd name="connsiteY31" fmla="*/ 1614223 h 1614223"/>
              <a:gd name="connsiteX32" fmla="*/ 1710691 w 3741049"/>
              <a:gd name="connsiteY32" fmla="*/ 1614223 h 1614223"/>
              <a:gd name="connsiteX33" fmla="*/ 1453182 w 3741049"/>
              <a:gd name="connsiteY33" fmla="*/ 1614223 h 1614223"/>
              <a:gd name="connsiteX34" fmla="*/ 1231192 w 3741049"/>
              <a:gd name="connsiteY34" fmla="*/ 1614223 h 1614223"/>
              <a:gd name="connsiteX35" fmla="*/ 1009203 w 3741049"/>
              <a:gd name="connsiteY35" fmla="*/ 1614223 h 1614223"/>
              <a:gd name="connsiteX36" fmla="*/ 822732 w 3741049"/>
              <a:gd name="connsiteY36" fmla="*/ 1614223 h 1614223"/>
              <a:gd name="connsiteX37" fmla="*/ 636261 w 3741049"/>
              <a:gd name="connsiteY37" fmla="*/ 1614223 h 1614223"/>
              <a:gd name="connsiteX38" fmla="*/ 449789 w 3741049"/>
              <a:gd name="connsiteY38" fmla="*/ 1614223 h 1614223"/>
              <a:gd name="connsiteX39" fmla="*/ 94605 w 3741049"/>
              <a:gd name="connsiteY39" fmla="*/ 1614223 h 1614223"/>
              <a:gd name="connsiteX40" fmla="*/ 0 w 3741049"/>
              <a:gd name="connsiteY40" fmla="*/ 1345180 h 1614223"/>
              <a:gd name="connsiteX41" fmla="*/ 0 w 3741049"/>
              <a:gd name="connsiteY41" fmla="*/ 796347 h 1614223"/>
              <a:gd name="connsiteX42" fmla="*/ 0 w 3741049"/>
              <a:gd name="connsiteY42" fmla="*/ 269041 h 1614223"/>
              <a:gd name="connsiteX0" fmla="*/ 0 w 3741049"/>
              <a:gd name="connsiteY0" fmla="*/ 269041 h 1614223"/>
              <a:gd name="connsiteX1" fmla="*/ 94605 w 3741049"/>
              <a:gd name="connsiteY1" fmla="*/ 0 h 1614223"/>
              <a:gd name="connsiteX2" fmla="*/ 387633 w 3741049"/>
              <a:gd name="connsiteY2" fmla="*/ 0 h 1614223"/>
              <a:gd name="connsiteX3" fmla="*/ 680659 w 3741049"/>
              <a:gd name="connsiteY3" fmla="*/ 0 h 1614223"/>
              <a:gd name="connsiteX4" fmla="*/ 902649 w 3741049"/>
              <a:gd name="connsiteY4" fmla="*/ 0 h 1614223"/>
              <a:gd name="connsiteX5" fmla="*/ 1018083 w 3741049"/>
              <a:gd name="connsiteY5" fmla="*/ 0 h 1614223"/>
              <a:gd name="connsiteX6" fmla="*/ 1275590 w 3741049"/>
              <a:gd name="connsiteY6" fmla="*/ 0 h 1614223"/>
              <a:gd name="connsiteX7" fmla="*/ 1568617 w 3741049"/>
              <a:gd name="connsiteY7" fmla="*/ 0 h 1614223"/>
              <a:gd name="connsiteX8" fmla="*/ 1790607 w 3741049"/>
              <a:gd name="connsiteY8" fmla="*/ 0 h 1614223"/>
              <a:gd name="connsiteX9" fmla="*/ 2083633 w 3741049"/>
              <a:gd name="connsiteY9" fmla="*/ 0 h 1614223"/>
              <a:gd name="connsiteX10" fmla="*/ 2234586 w 3741049"/>
              <a:gd name="connsiteY10" fmla="*/ 0 h 1614223"/>
              <a:gd name="connsiteX11" fmla="*/ 2456576 w 3741049"/>
              <a:gd name="connsiteY11" fmla="*/ 0 h 1614223"/>
              <a:gd name="connsiteX12" fmla="*/ 2572011 w 3741049"/>
              <a:gd name="connsiteY12" fmla="*/ 0 h 1614223"/>
              <a:gd name="connsiteX13" fmla="*/ 2722963 w 3741049"/>
              <a:gd name="connsiteY13" fmla="*/ 0 h 1614223"/>
              <a:gd name="connsiteX14" fmla="*/ 2838398 w 3741049"/>
              <a:gd name="connsiteY14" fmla="*/ 0 h 1614223"/>
              <a:gd name="connsiteX15" fmla="*/ 3060388 w 3741049"/>
              <a:gd name="connsiteY15" fmla="*/ 0 h 1614223"/>
              <a:gd name="connsiteX16" fmla="*/ 3353414 w 3741049"/>
              <a:gd name="connsiteY16" fmla="*/ 0 h 1614223"/>
              <a:gd name="connsiteX17" fmla="*/ 3646441 w 3741049"/>
              <a:gd name="connsiteY17" fmla="*/ 0 h 1614223"/>
              <a:gd name="connsiteX18" fmla="*/ 3741049 w 3741049"/>
              <a:gd name="connsiteY18" fmla="*/ 269041 h 1614223"/>
              <a:gd name="connsiteX19" fmla="*/ 3741049 w 3741049"/>
              <a:gd name="connsiteY19" fmla="*/ 785586 h 1614223"/>
              <a:gd name="connsiteX20" fmla="*/ 3741049 w 3741049"/>
              <a:gd name="connsiteY20" fmla="*/ 1345180 h 1614223"/>
              <a:gd name="connsiteX21" fmla="*/ 3646441 w 3741049"/>
              <a:gd name="connsiteY21" fmla="*/ 1614223 h 1614223"/>
              <a:gd name="connsiteX22" fmla="*/ 3388932 w 3741049"/>
              <a:gd name="connsiteY22" fmla="*/ 1614223 h 1614223"/>
              <a:gd name="connsiteX23" fmla="*/ 3095906 w 3741049"/>
              <a:gd name="connsiteY23" fmla="*/ 1614223 h 1614223"/>
              <a:gd name="connsiteX24" fmla="*/ 2944952 w 3741049"/>
              <a:gd name="connsiteY24" fmla="*/ 1614223 h 1614223"/>
              <a:gd name="connsiteX25" fmla="*/ 2651927 w 3741049"/>
              <a:gd name="connsiteY25" fmla="*/ 1614223 h 1614223"/>
              <a:gd name="connsiteX26" fmla="*/ 2358901 w 3741049"/>
              <a:gd name="connsiteY26" fmla="*/ 1614223 h 1614223"/>
              <a:gd name="connsiteX27" fmla="*/ 2243466 w 3741049"/>
              <a:gd name="connsiteY27" fmla="*/ 1614223 h 1614223"/>
              <a:gd name="connsiteX28" fmla="*/ 2128031 w 3741049"/>
              <a:gd name="connsiteY28" fmla="*/ 1614223 h 1614223"/>
              <a:gd name="connsiteX29" fmla="*/ 1977078 w 3741049"/>
              <a:gd name="connsiteY29" fmla="*/ 1614223 h 1614223"/>
              <a:gd name="connsiteX30" fmla="*/ 1790607 w 3741049"/>
              <a:gd name="connsiteY30" fmla="*/ 1614223 h 1614223"/>
              <a:gd name="connsiteX31" fmla="*/ 1568617 w 3741049"/>
              <a:gd name="connsiteY31" fmla="*/ 1614223 h 1614223"/>
              <a:gd name="connsiteX32" fmla="*/ 1346627 w 3741049"/>
              <a:gd name="connsiteY32" fmla="*/ 1614223 h 1614223"/>
              <a:gd name="connsiteX33" fmla="*/ 1124638 w 3741049"/>
              <a:gd name="connsiteY33" fmla="*/ 1614223 h 1614223"/>
              <a:gd name="connsiteX34" fmla="*/ 973685 w 3741049"/>
              <a:gd name="connsiteY34" fmla="*/ 1614223 h 1614223"/>
              <a:gd name="connsiteX35" fmla="*/ 787213 w 3741049"/>
              <a:gd name="connsiteY35" fmla="*/ 1614223 h 1614223"/>
              <a:gd name="connsiteX36" fmla="*/ 671778 w 3741049"/>
              <a:gd name="connsiteY36" fmla="*/ 1614223 h 1614223"/>
              <a:gd name="connsiteX37" fmla="*/ 556344 w 3741049"/>
              <a:gd name="connsiteY37" fmla="*/ 1614223 h 1614223"/>
              <a:gd name="connsiteX38" fmla="*/ 334355 w 3741049"/>
              <a:gd name="connsiteY38" fmla="*/ 1614223 h 1614223"/>
              <a:gd name="connsiteX39" fmla="*/ 94605 w 3741049"/>
              <a:gd name="connsiteY39" fmla="*/ 1614223 h 1614223"/>
              <a:gd name="connsiteX40" fmla="*/ 0 w 3741049"/>
              <a:gd name="connsiteY40" fmla="*/ 1345180 h 1614223"/>
              <a:gd name="connsiteX41" fmla="*/ 0 w 3741049"/>
              <a:gd name="connsiteY41" fmla="*/ 807109 h 1614223"/>
              <a:gd name="connsiteX42" fmla="*/ 0 w 3741049"/>
              <a:gd name="connsiteY42" fmla="*/ 269041 h 1614223"/>
              <a:gd name="connsiteX0" fmla="*/ 0 w 3741049"/>
              <a:gd name="connsiteY0" fmla="*/ 269041 h 1614223"/>
              <a:gd name="connsiteX1" fmla="*/ 94605 w 3741049"/>
              <a:gd name="connsiteY1" fmla="*/ 0 h 1614223"/>
              <a:gd name="connsiteX2" fmla="*/ 387633 w 3741049"/>
              <a:gd name="connsiteY2" fmla="*/ 0 h 1614223"/>
              <a:gd name="connsiteX3" fmla="*/ 680659 w 3741049"/>
              <a:gd name="connsiteY3" fmla="*/ 0 h 1614223"/>
              <a:gd name="connsiteX4" fmla="*/ 902649 w 3741049"/>
              <a:gd name="connsiteY4" fmla="*/ 0 h 1614223"/>
              <a:gd name="connsiteX5" fmla="*/ 1018083 w 3741049"/>
              <a:gd name="connsiteY5" fmla="*/ 0 h 1614223"/>
              <a:gd name="connsiteX6" fmla="*/ 1275590 w 3741049"/>
              <a:gd name="connsiteY6" fmla="*/ 0 h 1614223"/>
              <a:gd name="connsiteX7" fmla="*/ 1568617 w 3741049"/>
              <a:gd name="connsiteY7" fmla="*/ 0 h 1614223"/>
              <a:gd name="connsiteX8" fmla="*/ 1790607 w 3741049"/>
              <a:gd name="connsiteY8" fmla="*/ 0 h 1614223"/>
              <a:gd name="connsiteX9" fmla="*/ 2083633 w 3741049"/>
              <a:gd name="connsiteY9" fmla="*/ 0 h 1614223"/>
              <a:gd name="connsiteX10" fmla="*/ 2234586 w 3741049"/>
              <a:gd name="connsiteY10" fmla="*/ 0 h 1614223"/>
              <a:gd name="connsiteX11" fmla="*/ 2456576 w 3741049"/>
              <a:gd name="connsiteY11" fmla="*/ 0 h 1614223"/>
              <a:gd name="connsiteX12" fmla="*/ 2572011 w 3741049"/>
              <a:gd name="connsiteY12" fmla="*/ 0 h 1614223"/>
              <a:gd name="connsiteX13" fmla="*/ 2722963 w 3741049"/>
              <a:gd name="connsiteY13" fmla="*/ 0 h 1614223"/>
              <a:gd name="connsiteX14" fmla="*/ 2838398 w 3741049"/>
              <a:gd name="connsiteY14" fmla="*/ 0 h 1614223"/>
              <a:gd name="connsiteX15" fmla="*/ 3060388 w 3741049"/>
              <a:gd name="connsiteY15" fmla="*/ 0 h 1614223"/>
              <a:gd name="connsiteX16" fmla="*/ 3353414 w 3741049"/>
              <a:gd name="connsiteY16" fmla="*/ 0 h 1614223"/>
              <a:gd name="connsiteX17" fmla="*/ 3646441 w 3741049"/>
              <a:gd name="connsiteY17" fmla="*/ 0 h 1614223"/>
              <a:gd name="connsiteX18" fmla="*/ 3741049 w 3741049"/>
              <a:gd name="connsiteY18" fmla="*/ 269041 h 1614223"/>
              <a:gd name="connsiteX19" fmla="*/ 3741049 w 3741049"/>
              <a:gd name="connsiteY19" fmla="*/ 785586 h 1614223"/>
              <a:gd name="connsiteX20" fmla="*/ 3741049 w 3741049"/>
              <a:gd name="connsiteY20" fmla="*/ 1345180 h 1614223"/>
              <a:gd name="connsiteX21" fmla="*/ 3646441 w 3741049"/>
              <a:gd name="connsiteY21" fmla="*/ 1614223 h 1614223"/>
              <a:gd name="connsiteX22" fmla="*/ 3388932 w 3741049"/>
              <a:gd name="connsiteY22" fmla="*/ 1614223 h 1614223"/>
              <a:gd name="connsiteX23" fmla="*/ 3095906 w 3741049"/>
              <a:gd name="connsiteY23" fmla="*/ 1614223 h 1614223"/>
              <a:gd name="connsiteX24" fmla="*/ 2944952 w 3741049"/>
              <a:gd name="connsiteY24" fmla="*/ 1614223 h 1614223"/>
              <a:gd name="connsiteX25" fmla="*/ 2651927 w 3741049"/>
              <a:gd name="connsiteY25" fmla="*/ 1614223 h 1614223"/>
              <a:gd name="connsiteX26" fmla="*/ 2358901 w 3741049"/>
              <a:gd name="connsiteY26" fmla="*/ 1614223 h 1614223"/>
              <a:gd name="connsiteX27" fmla="*/ 2243466 w 3741049"/>
              <a:gd name="connsiteY27" fmla="*/ 1614223 h 1614223"/>
              <a:gd name="connsiteX28" fmla="*/ 2128031 w 3741049"/>
              <a:gd name="connsiteY28" fmla="*/ 1614223 h 1614223"/>
              <a:gd name="connsiteX29" fmla="*/ 1977078 w 3741049"/>
              <a:gd name="connsiteY29" fmla="*/ 1614223 h 1614223"/>
              <a:gd name="connsiteX30" fmla="*/ 1790607 w 3741049"/>
              <a:gd name="connsiteY30" fmla="*/ 1614223 h 1614223"/>
              <a:gd name="connsiteX31" fmla="*/ 1568617 w 3741049"/>
              <a:gd name="connsiteY31" fmla="*/ 1614223 h 1614223"/>
              <a:gd name="connsiteX32" fmla="*/ 1346627 w 3741049"/>
              <a:gd name="connsiteY32" fmla="*/ 1614223 h 1614223"/>
              <a:gd name="connsiteX33" fmla="*/ 1124638 w 3741049"/>
              <a:gd name="connsiteY33" fmla="*/ 1614223 h 1614223"/>
              <a:gd name="connsiteX34" fmla="*/ 973685 w 3741049"/>
              <a:gd name="connsiteY34" fmla="*/ 1614223 h 1614223"/>
              <a:gd name="connsiteX35" fmla="*/ 787213 w 3741049"/>
              <a:gd name="connsiteY35" fmla="*/ 1614223 h 1614223"/>
              <a:gd name="connsiteX36" fmla="*/ 671778 w 3741049"/>
              <a:gd name="connsiteY36" fmla="*/ 1614223 h 1614223"/>
              <a:gd name="connsiteX37" fmla="*/ 556344 w 3741049"/>
              <a:gd name="connsiteY37" fmla="*/ 1614223 h 1614223"/>
              <a:gd name="connsiteX38" fmla="*/ 334355 w 3741049"/>
              <a:gd name="connsiteY38" fmla="*/ 1614223 h 1614223"/>
              <a:gd name="connsiteX39" fmla="*/ 94605 w 3741049"/>
              <a:gd name="connsiteY39" fmla="*/ 1614223 h 1614223"/>
              <a:gd name="connsiteX40" fmla="*/ 0 w 3741049"/>
              <a:gd name="connsiteY40" fmla="*/ 1345180 h 1614223"/>
              <a:gd name="connsiteX41" fmla="*/ 0 w 3741049"/>
              <a:gd name="connsiteY41" fmla="*/ 807109 h 1614223"/>
              <a:gd name="connsiteX42" fmla="*/ 0 w 3741049"/>
              <a:gd name="connsiteY42" fmla="*/ 269041 h 1614223"/>
              <a:gd name="connsiteX0" fmla="*/ 0 w 3741049"/>
              <a:gd name="connsiteY0" fmla="*/ 269041 h 1614223"/>
              <a:gd name="connsiteX1" fmla="*/ 94605 w 3741049"/>
              <a:gd name="connsiteY1" fmla="*/ 0 h 1614223"/>
              <a:gd name="connsiteX2" fmla="*/ 387633 w 3741049"/>
              <a:gd name="connsiteY2" fmla="*/ 0 h 1614223"/>
              <a:gd name="connsiteX3" fmla="*/ 680659 w 3741049"/>
              <a:gd name="connsiteY3" fmla="*/ 0 h 1614223"/>
              <a:gd name="connsiteX4" fmla="*/ 902649 w 3741049"/>
              <a:gd name="connsiteY4" fmla="*/ 0 h 1614223"/>
              <a:gd name="connsiteX5" fmla="*/ 1018083 w 3741049"/>
              <a:gd name="connsiteY5" fmla="*/ 0 h 1614223"/>
              <a:gd name="connsiteX6" fmla="*/ 1275590 w 3741049"/>
              <a:gd name="connsiteY6" fmla="*/ 0 h 1614223"/>
              <a:gd name="connsiteX7" fmla="*/ 1568617 w 3741049"/>
              <a:gd name="connsiteY7" fmla="*/ 0 h 1614223"/>
              <a:gd name="connsiteX8" fmla="*/ 1790607 w 3741049"/>
              <a:gd name="connsiteY8" fmla="*/ 0 h 1614223"/>
              <a:gd name="connsiteX9" fmla="*/ 2083633 w 3741049"/>
              <a:gd name="connsiteY9" fmla="*/ 0 h 1614223"/>
              <a:gd name="connsiteX10" fmla="*/ 2234586 w 3741049"/>
              <a:gd name="connsiteY10" fmla="*/ 0 h 1614223"/>
              <a:gd name="connsiteX11" fmla="*/ 2456576 w 3741049"/>
              <a:gd name="connsiteY11" fmla="*/ 0 h 1614223"/>
              <a:gd name="connsiteX12" fmla="*/ 2572011 w 3741049"/>
              <a:gd name="connsiteY12" fmla="*/ 0 h 1614223"/>
              <a:gd name="connsiteX13" fmla="*/ 2722963 w 3741049"/>
              <a:gd name="connsiteY13" fmla="*/ 0 h 1614223"/>
              <a:gd name="connsiteX14" fmla="*/ 2838398 w 3741049"/>
              <a:gd name="connsiteY14" fmla="*/ 0 h 1614223"/>
              <a:gd name="connsiteX15" fmla="*/ 3060388 w 3741049"/>
              <a:gd name="connsiteY15" fmla="*/ 0 h 1614223"/>
              <a:gd name="connsiteX16" fmla="*/ 3353414 w 3741049"/>
              <a:gd name="connsiteY16" fmla="*/ 0 h 1614223"/>
              <a:gd name="connsiteX17" fmla="*/ 3646441 w 3741049"/>
              <a:gd name="connsiteY17" fmla="*/ 0 h 1614223"/>
              <a:gd name="connsiteX18" fmla="*/ 3741049 w 3741049"/>
              <a:gd name="connsiteY18" fmla="*/ 269041 h 1614223"/>
              <a:gd name="connsiteX19" fmla="*/ 3741049 w 3741049"/>
              <a:gd name="connsiteY19" fmla="*/ 785586 h 1614223"/>
              <a:gd name="connsiteX20" fmla="*/ 3741049 w 3741049"/>
              <a:gd name="connsiteY20" fmla="*/ 1345180 h 1614223"/>
              <a:gd name="connsiteX21" fmla="*/ 3646441 w 3741049"/>
              <a:gd name="connsiteY21" fmla="*/ 1614223 h 1614223"/>
              <a:gd name="connsiteX22" fmla="*/ 3388932 w 3741049"/>
              <a:gd name="connsiteY22" fmla="*/ 1614223 h 1614223"/>
              <a:gd name="connsiteX23" fmla="*/ 3095906 w 3741049"/>
              <a:gd name="connsiteY23" fmla="*/ 1614223 h 1614223"/>
              <a:gd name="connsiteX24" fmla="*/ 2944952 w 3741049"/>
              <a:gd name="connsiteY24" fmla="*/ 1614223 h 1614223"/>
              <a:gd name="connsiteX25" fmla="*/ 2651927 w 3741049"/>
              <a:gd name="connsiteY25" fmla="*/ 1614223 h 1614223"/>
              <a:gd name="connsiteX26" fmla="*/ 2358901 w 3741049"/>
              <a:gd name="connsiteY26" fmla="*/ 1614223 h 1614223"/>
              <a:gd name="connsiteX27" fmla="*/ 2243466 w 3741049"/>
              <a:gd name="connsiteY27" fmla="*/ 1614223 h 1614223"/>
              <a:gd name="connsiteX28" fmla="*/ 2128031 w 3741049"/>
              <a:gd name="connsiteY28" fmla="*/ 1614223 h 1614223"/>
              <a:gd name="connsiteX29" fmla="*/ 1977078 w 3741049"/>
              <a:gd name="connsiteY29" fmla="*/ 1614223 h 1614223"/>
              <a:gd name="connsiteX30" fmla="*/ 1790607 w 3741049"/>
              <a:gd name="connsiteY30" fmla="*/ 1614223 h 1614223"/>
              <a:gd name="connsiteX31" fmla="*/ 1568617 w 3741049"/>
              <a:gd name="connsiteY31" fmla="*/ 1614223 h 1614223"/>
              <a:gd name="connsiteX32" fmla="*/ 1346627 w 3741049"/>
              <a:gd name="connsiteY32" fmla="*/ 1614223 h 1614223"/>
              <a:gd name="connsiteX33" fmla="*/ 1124638 w 3741049"/>
              <a:gd name="connsiteY33" fmla="*/ 1614223 h 1614223"/>
              <a:gd name="connsiteX34" fmla="*/ 973685 w 3741049"/>
              <a:gd name="connsiteY34" fmla="*/ 1614223 h 1614223"/>
              <a:gd name="connsiteX35" fmla="*/ 787213 w 3741049"/>
              <a:gd name="connsiteY35" fmla="*/ 1614223 h 1614223"/>
              <a:gd name="connsiteX36" fmla="*/ 671778 w 3741049"/>
              <a:gd name="connsiteY36" fmla="*/ 1614223 h 1614223"/>
              <a:gd name="connsiteX37" fmla="*/ 556344 w 3741049"/>
              <a:gd name="connsiteY37" fmla="*/ 1614223 h 1614223"/>
              <a:gd name="connsiteX38" fmla="*/ 334355 w 3741049"/>
              <a:gd name="connsiteY38" fmla="*/ 1614223 h 1614223"/>
              <a:gd name="connsiteX39" fmla="*/ 94605 w 3741049"/>
              <a:gd name="connsiteY39" fmla="*/ 1614223 h 1614223"/>
              <a:gd name="connsiteX40" fmla="*/ 0 w 3741049"/>
              <a:gd name="connsiteY40" fmla="*/ 1345180 h 1614223"/>
              <a:gd name="connsiteX41" fmla="*/ 0 w 3741049"/>
              <a:gd name="connsiteY41" fmla="*/ 807109 h 1614223"/>
              <a:gd name="connsiteX42" fmla="*/ 0 w 3741049"/>
              <a:gd name="connsiteY42" fmla="*/ 269041 h 161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741049" h="1614223" fill="none" extrusionOk="0">
                <a:moveTo>
                  <a:pt x="0" y="269041"/>
                </a:moveTo>
                <a:cubicBezTo>
                  <a:pt x="9355" y="107300"/>
                  <a:pt x="56206" y="-19049"/>
                  <a:pt x="94605" y="0"/>
                </a:cubicBezTo>
                <a:cubicBezTo>
                  <a:pt x="162018" y="-102898"/>
                  <a:pt x="264621" y="9819"/>
                  <a:pt x="387633" y="0"/>
                </a:cubicBezTo>
                <a:cubicBezTo>
                  <a:pt x="485009" y="-100987"/>
                  <a:pt x="587871" y="-14961"/>
                  <a:pt x="680659" y="0"/>
                </a:cubicBezTo>
                <a:cubicBezTo>
                  <a:pt x="786412" y="-70464"/>
                  <a:pt x="823635" y="9084"/>
                  <a:pt x="902649" y="0"/>
                </a:cubicBezTo>
                <a:cubicBezTo>
                  <a:pt x="983653" y="32287"/>
                  <a:pt x="944183" y="-655"/>
                  <a:pt x="1018083" y="0"/>
                </a:cubicBezTo>
                <a:cubicBezTo>
                  <a:pt x="1121406" y="-15079"/>
                  <a:pt x="1145838" y="73226"/>
                  <a:pt x="1275590" y="0"/>
                </a:cubicBezTo>
                <a:cubicBezTo>
                  <a:pt x="1308024" y="-29411"/>
                  <a:pt x="1431176" y="5815"/>
                  <a:pt x="1568617" y="0"/>
                </a:cubicBezTo>
                <a:cubicBezTo>
                  <a:pt x="1636768" y="-21852"/>
                  <a:pt x="1713564" y="44820"/>
                  <a:pt x="1790607" y="0"/>
                </a:cubicBezTo>
                <a:cubicBezTo>
                  <a:pt x="1833011" y="-103478"/>
                  <a:pt x="2020259" y="48721"/>
                  <a:pt x="2083633" y="0"/>
                </a:cubicBezTo>
                <a:cubicBezTo>
                  <a:pt x="2206625" y="-127234"/>
                  <a:pt x="2214619" y="26535"/>
                  <a:pt x="2234586" y="0"/>
                </a:cubicBezTo>
                <a:cubicBezTo>
                  <a:pt x="2260708" y="43721"/>
                  <a:pt x="2351131" y="14065"/>
                  <a:pt x="2456576" y="0"/>
                </a:cubicBezTo>
                <a:cubicBezTo>
                  <a:pt x="2606618" y="-19082"/>
                  <a:pt x="2532868" y="83192"/>
                  <a:pt x="2572011" y="0"/>
                </a:cubicBezTo>
                <a:cubicBezTo>
                  <a:pt x="2624837" y="24462"/>
                  <a:pt x="2643249" y="25800"/>
                  <a:pt x="2722963" y="0"/>
                </a:cubicBezTo>
                <a:cubicBezTo>
                  <a:pt x="2756034" y="-71770"/>
                  <a:pt x="2820017" y="9576"/>
                  <a:pt x="2838398" y="0"/>
                </a:cubicBezTo>
                <a:cubicBezTo>
                  <a:pt x="2819750" y="7518"/>
                  <a:pt x="2999623" y="46370"/>
                  <a:pt x="3060388" y="0"/>
                </a:cubicBezTo>
                <a:cubicBezTo>
                  <a:pt x="3166401" y="-136663"/>
                  <a:pt x="3280974" y="136757"/>
                  <a:pt x="3353414" y="0"/>
                </a:cubicBezTo>
                <a:cubicBezTo>
                  <a:pt x="3410741" y="34251"/>
                  <a:pt x="3573734" y="36943"/>
                  <a:pt x="3646441" y="0"/>
                </a:cubicBezTo>
                <a:cubicBezTo>
                  <a:pt x="3718896" y="-99539"/>
                  <a:pt x="3685314" y="81835"/>
                  <a:pt x="3741049" y="269041"/>
                </a:cubicBezTo>
                <a:cubicBezTo>
                  <a:pt x="3814219" y="473931"/>
                  <a:pt x="3738245" y="617347"/>
                  <a:pt x="3741049" y="785586"/>
                </a:cubicBezTo>
                <a:cubicBezTo>
                  <a:pt x="3848205" y="897768"/>
                  <a:pt x="3750863" y="1059513"/>
                  <a:pt x="3741049" y="1345180"/>
                </a:cubicBezTo>
                <a:cubicBezTo>
                  <a:pt x="3697953" y="1497900"/>
                  <a:pt x="3717742" y="1564541"/>
                  <a:pt x="3646441" y="1614223"/>
                </a:cubicBezTo>
                <a:cubicBezTo>
                  <a:pt x="3498869" y="1628306"/>
                  <a:pt x="3470435" y="1507752"/>
                  <a:pt x="3388932" y="1614223"/>
                </a:cubicBezTo>
                <a:cubicBezTo>
                  <a:pt x="3246441" y="1646890"/>
                  <a:pt x="3199311" y="1503135"/>
                  <a:pt x="3095906" y="1614223"/>
                </a:cubicBezTo>
                <a:cubicBezTo>
                  <a:pt x="3005363" y="1724118"/>
                  <a:pt x="3055947" y="1525491"/>
                  <a:pt x="2944952" y="1614223"/>
                </a:cubicBezTo>
                <a:cubicBezTo>
                  <a:pt x="2857222" y="1702054"/>
                  <a:pt x="2692438" y="1572540"/>
                  <a:pt x="2651927" y="1614223"/>
                </a:cubicBezTo>
                <a:cubicBezTo>
                  <a:pt x="2549100" y="1655776"/>
                  <a:pt x="2394871" y="1546220"/>
                  <a:pt x="2358901" y="1614223"/>
                </a:cubicBezTo>
                <a:cubicBezTo>
                  <a:pt x="2243636" y="1734378"/>
                  <a:pt x="2255408" y="1568450"/>
                  <a:pt x="2243466" y="1614223"/>
                </a:cubicBezTo>
                <a:cubicBezTo>
                  <a:pt x="2221704" y="1600919"/>
                  <a:pt x="2152788" y="1611308"/>
                  <a:pt x="2128031" y="1614223"/>
                </a:cubicBezTo>
                <a:cubicBezTo>
                  <a:pt x="2106068" y="1655971"/>
                  <a:pt x="1997976" y="1595841"/>
                  <a:pt x="1977078" y="1614223"/>
                </a:cubicBezTo>
                <a:cubicBezTo>
                  <a:pt x="1904289" y="1602274"/>
                  <a:pt x="1858719" y="1604314"/>
                  <a:pt x="1790607" y="1614223"/>
                </a:cubicBezTo>
                <a:cubicBezTo>
                  <a:pt x="1697514" y="1714525"/>
                  <a:pt x="1675752" y="1457167"/>
                  <a:pt x="1568617" y="1614223"/>
                </a:cubicBezTo>
                <a:cubicBezTo>
                  <a:pt x="1527402" y="1677556"/>
                  <a:pt x="1499467" y="1631559"/>
                  <a:pt x="1346627" y="1614223"/>
                </a:cubicBezTo>
                <a:cubicBezTo>
                  <a:pt x="1202800" y="1697554"/>
                  <a:pt x="1237117" y="1563690"/>
                  <a:pt x="1124638" y="1614223"/>
                </a:cubicBezTo>
                <a:cubicBezTo>
                  <a:pt x="1055939" y="1693436"/>
                  <a:pt x="1004488" y="1583244"/>
                  <a:pt x="973685" y="1614223"/>
                </a:cubicBezTo>
                <a:cubicBezTo>
                  <a:pt x="940307" y="1637290"/>
                  <a:pt x="846518" y="1554537"/>
                  <a:pt x="787213" y="1614223"/>
                </a:cubicBezTo>
                <a:cubicBezTo>
                  <a:pt x="717301" y="1668030"/>
                  <a:pt x="705222" y="1619778"/>
                  <a:pt x="671778" y="1614223"/>
                </a:cubicBezTo>
                <a:cubicBezTo>
                  <a:pt x="609603" y="1658894"/>
                  <a:pt x="615191" y="1608657"/>
                  <a:pt x="556344" y="1614223"/>
                </a:cubicBezTo>
                <a:cubicBezTo>
                  <a:pt x="576500" y="1631318"/>
                  <a:pt x="393829" y="1517816"/>
                  <a:pt x="334355" y="1614223"/>
                </a:cubicBezTo>
                <a:cubicBezTo>
                  <a:pt x="236698" y="1593183"/>
                  <a:pt x="138632" y="1502636"/>
                  <a:pt x="94605" y="1614223"/>
                </a:cubicBezTo>
                <a:cubicBezTo>
                  <a:pt x="77001" y="1722966"/>
                  <a:pt x="-37811" y="1571533"/>
                  <a:pt x="0" y="1345180"/>
                </a:cubicBezTo>
                <a:cubicBezTo>
                  <a:pt x="-69084" y="1088891"/>
                  <a:pt x="24517" y="881211"/>
                  <a:pt x="0" y="807109"/>
                </a:cubicBezTo>
                <a:cubicBezTo>
                  <a:pt x="5625" y="553781"/>
                  <a:pt x="9323" y="527756"/>
                  <a:pt x="0" y="269041"/>
                </a:cubicBezTo>
                <a:close/>
              </a:path>
              <a:path w="3741049" h="1614223" stroke="0" extrusionOk="0">
                <a:moveTo>
                  <a:pt x="0" y="269041"/>
                </a:moveTo>
                <a:cubicBezTo>
                  <a:pt x="-23646" y="97564"/>
                  <a:pt x="34307" y="-41322"/>
                  <a:pt x="94605" y="0"/>
                </a:cubicBezTo>
                <a:cubicBezTo>
                  <a:pt x="162536" y="39954"/>
                  <a:pt x="181386" y="64645"/>
                  <a:pt x="281077" y="0"/>
                </a:cubicBezTo>
                <a:cubicBezTo>
                  <a:pt x="372977" y="-2881"/>
                  <a:pt x="370730" y="41289"/>
                  <a:pt x="503067" y="0"/>
                </a:cubicBezTo>
                <a:cubicBezTo>
                  <a:pt x="540517" y="-40893"/>
                  <a:pt x="639097" y="-9286"/>
                  <a:pt x="689539" y="0"/>
                </a:cubicBezTo>
                <a:cubicBezTo>
                  <a:pt x="765817" y="2741"/>
                  <a:pt x="763213" y="45175"/>
                  <a:pt x="804973" y="0"/>
                </a:cubicBezTo>
                <a:cubicBezTo>
                  <a:pt x="757985" y="-73869"/>
                  <a:pt x="896017" y="115161"/>
                  <a:pt x="1026963" y="0"/>
                </a:cubicBezTo>
                <a:cubicBezTo>
                  <a:pt x="1095614" y="-54379"/>
                  <a:pt x="1118625" y="-3929"/>
                  <a:pt x="1213434" y="0"/>
                </a:cubicBezTo>
                <a:cubicBezTo>
                  <a:pt x="1262532" y="-45582"/>
                  <a:pt x="1317932" y="148325"/>
                  <a:pt x="1435424" y="0"/>
                </a:cubicBezTo>
                <a:cubicBezTo>
                  <a:pt x="1549858" y="-30538"/>
                  <a:pt x="1557201" y="-18206"/>
                  <a:pt x="1621895" y="0"/>
                </a:cubicBezTo>
                <a:cubicBezTo>
                  <a:pt x="1656627" y="-128710"/>
                  <a:pt x="1805714" y="-7430"/>
                  <a:pt x="1914921" y="0"/>
                </a:cubicBezTo>
                <a:cubicBezTo>
                  <a:pt x="1994128" y="-66498"/>
                  <a:pt x="1982727" y="43893"/>
                  <a:pt x="2030355" y="0"/>
                </a:cubicBezTo>
                <a:cubicBezTo>
                  <a:pt x="2105038" y="124485"/>
                  <a:pt x="2255149" y="42450"/>
                  <a:pt x="2323382" y="0"/>
                </a:cubicBezTo>
                <a:cubicBezTo>
                  <a:pt x="2430616" y="-19344"/>
                  <a:pt x="2451113" y="-5864"/>
                  <a:pt x="2509854" y="0"/>
                </a:cubicBezTo>
                <a:cubicBezTo>
                  <a:pt x="2561568" y="1856"/>
                  <a:pt x="2695620" y="67086"/>
                  <a:pt x="2696325" y="0"/>
                </a:cubicBezTo>
                <a:cubicBezTo>
                  <a:pt x="2736738" y="-68432"/>
                  <a:pt x="2796717" y="24984"/>
                  <a:pt x="2811759" y="0"/>
                </a:cubicBezTo>
                <a:cubicBezTo>
                  <a:pt x="2802296" y="-43252"/>
                  <a:pt x="3045042" y="54997"/>
                  <a:pt x="3069267" y="0"/>
                </a:cubicBezTo>
                <a:cubicBezTo>
                  <a:pt x="3091461" y="-20243"/>
                  <a:pt x="3309311" y="31060"/>
                  <a:pt x="3362294" y="0"/>
                </a:cubicBezTo>
                <a:cubicBezTo>
                  <a:pt x="3419072" y="-31333"/>
                  <a:pt x="3515684" y="-30852"/>
                  <a:pt x="3646441" y="0"/>
                </a:cubicBezTo>
                <a:cubicBezTo>
                  <a:pt x="3680480" y="88019"/>
                  <a:pt x="3712739" y="150103"/>
                  <a:pt x="3741049" y="269041"/>
                </a:cubicBezTo>
                <a:cubicBezTo>
                  <a:pt x="3708458" y="518433"/>
                  <a:pt x="3810110" y="684402"/>
                  <a:pt x="3741049" y="774825"/>
                </a:cubicBezTo>
                <a:cubicBezTo>
                  <a:pt x="3783898" y="1008635"/>
                  <a:pt x="3765260" y="1055452"/>
                  <a:pt x="3741049" y="1345180"/>
                </a:cubicBezTo>
                <a:cubicBezTo>
                  <a:pt x="3761492" y="1452644"/>
                  <a:pt x="3692246" y="1571876"/>
                  <a:pt x="3646441" y="1614223"/>
                </a:cubicBezTo>
                <a:cubicBezTo>
                  <a:pt x="3625569" y="1593617"/>
                  <a:pt x="3528804" y="1587257"/>
                  <a:pt x="3495488" y="1614223"/>
                </a:cubicBezTo>
                <a:cubicBezTo>
                  <a:pt x="3449269" y="1757751"/>
                  <a:pt x="3384873" y="1681862"/>
                  <a:pt x="3237979" y="1614223"/>
                </a:cubicBezTo>
                <a:cubicBezTo>
                  <a:pt x="3129289" y="1663988"/>
                  <a:pt x="3122981" y="1611369"/>
                  <a:pt x="3087027" y="1614223"/>
                </a:cubicBezTo>
                <a:cubicBezTo>
                  <a:pt x="3029708" y="1722436"/>
                  <a:pt x="2990597" y="1630384"/>
                  <a:pt x="2829518" y="1614223"/>
                </a:cubicBezTo>
                <a:cubicBezTo>
                  <a:pt x="2675052" y="1646712"/>
                  <a:pt x="2736427" y="1623354"/>
                  <a:pt x="2714084" y="1614223"/>
                </a:cubicBezTo>
                <a:cubicBezTo>
                  <a:pt x="2666062" y="1652604"/>
                  <a:pt x="2667663" y="1586416"/>
                  <a:pt x="2563131" y="1614223"/>
                </a:cubicBezTo>
                <a:cubicBezTo>
                  <a:pt x="2483831" y="1586662"/>
                  <a:pt x="2371225" y="1612594"/>
                  <a:pt x="2305623" y="1614223"/>
                </a:cubicBezTo>
                <a:cubicBezTo>
                  <a:pt x="2160210" y="1640117"/>
                  <a:pt x="2110404" y="1574095"/>
                  <a:pt x="2083633" y="1614223"/>
                </a:cubicBezTo>
                <a:cubicBezTo>
                  <a:pt x="2084387" y="1650314"/>
                  <a:pt x="1955980" y="1485171"/>
                  <a:pt x="1826126" y="1614223"/>
                </a:cubicBezTo>
                <a:cubicBezTo>
                  <a:pt x="1752164" y="1663767"/>
                  <a:pt x="1762315" y="1602011"/>
                  <a:pt x="1710691" y="1614223"/>
                </a:cubicBezTo>
                <a:cubicBezTo>
                  <a:pt x="1724767" y="1627411"/>
                  <a:pt x="1515799" y="1636965"/>
                  <a:pt x="1453182" y="1614223"/>
                </a:cubicBezTo>
                <a:cubicBezTo>
                  <a:pt x="1324967" y="1650830"/>
                  <a:pt x="1306995" y="1614844"/>
                  <a:pt x="1231192" y="1614223"/>
                </a:cubicBezTo>
                <a:cubicBezTo>
                  <a:pt x="1180209" y="1754217"/>
                  <a:pt x="1114355" y="1644785"/>
                  <a:pt x="1009203" y="1614223"/>
                </a:cubicBezTo>
                <a:cubicBezTo>
                  <a:pt x="884921" y="1651028"/>
                  <a:pt x="882448" y="1617978"/>
                  <a:pt x="822732" y="1614223"/>
                </a:cubicBezTo>
                <a:cubicBezTo>
                  <a:pt x="737187" y="1599810"/>
                  <a:pt x="725706" y="1570498"/>
                  <a:pt x="636261" y="1614223"/>
                </a:cubicBezTo>
                <a:cubicBezTo>
                  <a:pt x="551092" y="1595867"/>
                  <a:pt x="491600" y="1575168"/>
                  <a:pt x="449789" y="1614223"/>
                </a:cubicBezTo>
                <a:cubicBezTo>
                  <a:pt x="230182" y="1725903"/>
                  <a:pt x="268983" y="1484152"/>
                  <a:pt x="94605" y="1614223"/>
                </a:cubicBezTo>
                <a:cubicBezTo>
                  <a:pt x="-33137" y="1603255"/>
                  <a:pt x="-46081" y="1462246"/>
                  <a:pt x="0" y="1345180"/>
                </a:cubicBezTo>
                <a:cubicBezTo>
                  <a:pt x="-19057" y="1105412"/>
                  <a:pt x="-22521" y="1055196"/>
                  <a:pt x="0" y="796347"/>
                </a:cubicBezTo>
                <a:cubicBezTo>
                  <a:pt x="-52829" y="619810"/>
                  <a:pt x="-17950" y="396313"/>
                  <a:pt x="0" y="269041"/>
                </a:cubicBezTo>
                <a:close/>
              </a:path>
              <a:path w="3741049" h="1614223" fill="none" stroke="0" extrusionOk="0">
                <a:moveTo>
                  <a:pt x="0" y="269041"/>
                </a:moveTo>
                <a:cubicBezTo>
                  <a:pt x="1920" y="107656"/>
                  <a:pt x="45765" y="32152"/>
                  <a:pt x="94605" y="0"/>
                </a:cubicBezTo>
                <a:cubicBezTo>
                  <a:pt x="245346" y="-71615"/>
                  <a:pt x="285396" y="17690"/>
                  <a:pt x="387633" y="0"/>
                </a:cubicBezTo>
                <a:cubicBezTo>
                  <a:pt x="467317" y="-8030"/>
                  <a:pt x="627200" y="482"/>
                  <a:pt x="680659" y="0"/>
                </a:cubicBezTo>
                <a:cubicBezTo>
                  <a:pt x="806026" y="-37160"/>
                  <a:pt x="816867" y="5016"/>
                  <a:pt x="902649" y="0"/>
                </a:cubicBezTo>
                <a:cubicBezTo>
                  <a:pt x="1017906" y="41448"/>
                  <a:pt x="930845" y="14427"/>
                  <a:pt x="1018083" y="0"/>
                </a:cubicBezTo>
                <a:cubicBezTo>
                  <a:pt x="975461" y="-42992"/>
                  <a:pt x="1123190" y="27076"/>
                  <a:pt x="1275590" y="0"/>
                </a:cubicBezTo>
                <a:cubicBezTo>
                  <a:pt x="1365199" y="14553"/>
                  <a:pt x="1439590" y="-34420"/>
                  <a:pt x="1568617" y="0"/>
                </a:cubicBezTo>
                <a:cubicBezTo>
                  <a:pt x="1680925" y="-37125"/>
                  <a:pt x="1719444" y="16918"/>
                  <a:pt x="1790607" y="0"/>
                </a:cubicBezTo>
                <a:cubicBezTo>
                  <a:pt x="1893533" y="21435"/>
                  <a:pt x="1902206" y="109634"/>
                  <a:pt x="2083633" y="0"/>
                </a:cubicBezTo>
                <a:cubicBezTo>
                  <a:pt x="2208849" y="-126030"/>
                  <a:pt x="2215035" y="58718"/>
                  <a:pt x="2234586" y="0"/>
                </a:cubicBezTo>
                <a:cubicBezTo>
                  <a:pt x="2337512" y="-30652"/>
                  <a:pt x="2321119" y="129616"/>
                  <a:pt x="2456576" y="0"/>
                </a:cubicBezTo>
                <a:cubicBezTo>
                  <a:pt x="2577020" y="-77813"/>
                  <a:pt x="2537260" y="66307"/>
                  <a:pt x="2572011" y="0"/>
                </a:cubicBezTo>
                <a:cubicBezTo>
                  <a:pt x="2603641" y="-19950"/>
                  <a:pt x="2677120" y="71085"/>
                  <a:pt x="2722963" y="0"/>
                </a:cubicBezTo>
                <a:cubicBezTo>
                  <a:pt x="2737296" y="-69191"/>
                  <a:pt x="2795624" y="50099"/>
                  <a:pt x="2838398" y="0"/>
                </a:cubicBezTo>
                <a:cubicBezTo>
                  <a:pt x="2862868" y="1028"/>
                  <a:pt x="2958676" y="97484"/>
                  <a:pt x="3060388" y="0"/>
                </a:cubicBezTo>
                <a:cubicBezTo>
                  <a:pt x="3190611" y="-9544"/>
                  <a:pt x="3280885" y="-25791"/>
                  <a:pt x="3353414" y="0"/>
                </a:cubicBezTo>
                <a:cubicBezTo>
                  <a:pt x="3460382" y="-126032"/>
                  <a:pt x="3496968" y="42130"/>
                  <a:pt x="3646441" y="0"/>
                </a:cubicBezTo>
                <a:cubicBezTo>
                  <a:pt x="3673365" y="-58797"/>
                  <a:pt x="3711849" y="52751"/>
                  <a:pt x="3741049" y="269041"/>
                </a:cubicBezTo>
                <a:cubicBezTo>
                  <a:pt x="3718492" y="384785"/>
                  <a:pt x="3678636" y="632570"/>
                  <a:pt x="3741049" y="785586"/>
                </a:cubicBezTo>
                <a:cubicBezTo>
                  <a:pt x="3765094" y="1015662"/>
                  <a:pt x="3808486" y="1223103"/>
                  <a:pt x="3741049" y="1345180"/>
                </a:cubicBezTo>
                <a:cubicBezTo>
                  <a:pt x="3705353" y="1492071"/>
                  <a:pt x="3738761" y="1605552"/>
                  <a:pt x="3646441" y="1614223"/>
                </a:cubicBezTo>
                <a:cubicBezTo>
                  <a:pt x="3532135" y="1773070"/>
                  <a:pt x="3494663" y="1605173"/>
                  <a:pt x="3388932" y="1614223"/>
                </a:cubicBezTo>
                <a:cubicBezTo>
                  <a:pt x="3280724" y="1671225"/>
                  <a:pt x="3136401" y="1625772"/>
                  <a:pt x="3095906" y="1614223"/>
                </a:cubicBezTo>
                <a:cubicBezTo>
                  <a:pt x="3058713" y="1614535"/>
                  <a:pt x="2982567" y="1588969"/>
                  <a:pt x="2944952" y="1614223"/>
                </a:cubicBezTo>
                <a:cubicBezTo>
                  <a:pt x="2857043" y="1680061"/>
                  <a:pt x="2695797" y="1602458"/>
                  <a:pt x="2651927" y="1614223"/>
                </a:cubicBezTo>
                <a:cubicBezTo>
                  <a:pt x="2546876" y="1569891"/>
                  <a:pt x="2485207" y="1568332"/>
                  <a:pt x="2358901" y="1614223"/>
                </a:cubicBezTo>
                <a:cubicBezTo>
                  <a:pt x="2267609" y="1706739"/>
                  <a:pt x="2261634" y="1566356"/>
                  <a:pt x="2243466" y="1614223"/>
                </a:cubicBezTo>
                <a:cubicBezTo>
                  <a:pt x="2197838" y="1614446"/>
                  <a:pt x="2169270" y="1582317"/>
                  <a:pt x="2128031" y="1614223"/>
                </a:cubicBezTo>
                <a:cubicBezTo>
                  <a:pt x="2099515" y="1615582"/>
                  <a:pt x="2032498" y="1619396"/>
                  <a:pt x="1977078" y="1614223"/>
                </a:cubicBezTo>
                <a:cubicBezTo>
                  <a:pt x="1947655" y="1647417"/>
                  <a:pt x="1817358" y="1622223"/>
                  <a:pt x="1790607" y="1614223"/>
                </a:cubicBezTo>
                <a:cubicBezTo>
                  <a:pt x="1717861" y="1550339"/>
                  <a:pt x="1652593" y="1565829"/>
                  <a:pt x="1568617" y="1614223"/>
                </a:cubicBezTo>
                <a:cubicBezTo>
                  <a:pt x="1529448" y="1686206"/>
                  <a:pt x="1414831" y="1538584"/>
                  <a:pt x="1346627" y="1614223"/>
                </a:cubicBezTo>
                <a:cubicBezTo>
                  <a:pt x="1256778" y="1713242"/>
                  <a:pt x="1167403" y="1587030"/>
                  <a:pt x="1124638" y="1614223"/>
                </a:cubicBezTo>
                <a:cubicBezTo>
                  <a:pt x="1066274" y="1706979"/>
                  <a:pt x="1048473" y="1594915"/>
                  <a:pt x="973685" y="1614223"/>
                </a:cubicBezTo>
                <a:cubicBezTo>
                  <a:pt x="908911" y="1590495"/>
                  <a:pt x="827130" y="1544401"/>
                  <a:pt x="787213" y="1614223"/>
                </a:cubicBezTo>
                <a:cubicBezTo>
                  <a:pt x="765886" y="1624527"/>
                  <a:pt x="707467" y="1602209"/>
                  <a:pt x="671778" y="1614223"/>
                </a:cubicBezTo>
                <a:cubicBezTo>
                  <a:pt x="638447" y="1625042"/>
                  <a:pt x="615217" y="1595578"/>
                  <a:pt x="556344" y="1614223"/>
                </a:cubicBezTo>
                <a:cubicBezTo>
                  <a:pt x="547038" y="1626357"/>
                  <a:pt x="427053" y="1556371"/>
                  <a:pt x="334355" y="1614223"/>
                </a:cubicBezTo>
                <a:cubicBezTo>
                  <a:pt x="251051" y="1709260"/>
                  <a:pt x="176361" y="1517428"/>
                  <a:pt x="94605" y="1614223"/>
                </a:cubicBezTo>
                <a:cubicBezTo>
                  <a:pt x="44135" y="1570077"/>
                  <a:pt x="-31838" y="1520834"/>
                  <a:pt x="0" y="1345180"/>
                </a:cubicBezTo>
                <a:cubicBezTo>
                  <a:pt x="5894" y="1044613"/>
                  <a:pt x="17642" y="1014893"/>
                  <a:pt x="0" y="807109"/>
                </a:cubicBezTo>
                <a:cubicBezTo>
                  <a:pt x="-22361" y="692501"/>
                  <a:pt x="-51375" y="477536"/>
                  <a:pt x="0" y="269041"/>
                </a:cubicBezTo>
                <a:close/>
              </a:path>
              <a:path w="3741049" h="1614223" fill="none" stroke="0" extrusionOk="0">
                <a:moveTo>
                  <a:pt x="0" y="269041"/>
                </a:moveTo>
                <a:cubicBezTo>
                  <a:pt x="-23554" y="135614"/>
                  <a:pt x="49055" y="-20574"/>
                  <a:pt x="94605" y="0"/>
                </a:cubicBezTo>
                <a:cubicBezTo>
                  <a:pt x="195900" y="-96434"/>
                  <a:pt x="304891" y="-32011"/>
                  <a:pt x="387633" y="0"/>
                </a:cubicBezTo>
                <a:cubicBezTo>
                  <a:pt x="506473" y="1737"/>
                  <a:pt x="573592" y="12576"/>
                  <a:pt x="680659" y="0"/>
                </a:cubicBezTo>
                <a:cubicBezTo>
                  <a:pt x="771898" y="-46563"/>
                  <a:pt x="780142" y="8807"/>
                  <a:pt x="902649" y="0"/>
                </a:cubicBezTo>
                <a:cubicBezTo>
                  <a:pt x="996882" y="22881"/>
                  <a:pt x="959463" y="27342"/>
                  <a:pt x="1018083" y="0"/>
                </a:cubicBezTo>
                <a:cubicBezTo>
                  <a:pt x="1096668" y="-78514"/>
                  <a:pt x="1158495" y="30115"/>
                  <a:pt x="1275590" y="0"/>
                </a:cubicBezTo>
                <a:cubicBezTo>
                  <a:pt x="1378423" y="-61683"/>
                  <a:pt x="1447864" y="64105"/>
                  <a:pt x="1568617" y="0"/>
                </a:cubicBezTo>
                <a:cubicBezTo>
                  <a:pt x="1664449" y="-36715"/>
                  <a:pt x="1751742" y="36942"/>
                  <a:pt x="1790607" y="0"/>
                </a:cubicBezTo>
                <a:cubicBezTo>
                  <a:pt x="1769945" y="-131115"/>
                  <a:pt x="1945352" y="96358"/>
                  <a:pt x="2083633" y="0"/>
                </a:cubicBezTo>
                <a:cubicBezTo>
                  <a:pt x="2201242" y="-97992"/>
                  <a:pt x="2177563" y="73027"/>
                  <a:pt x="2234586" y="0"/>
                </a:cubicBezTo>
                <a:cubicBezTo>
                  <a:pt x="2312338" y="-15164"/>
                  <a:pt x="2322476" y="57925"/>
                  <a:pt x="2456576" y="0"/>
                </a:cubicBezTo>
                <a:cubicBezTo>
                  <a:pt x="2591251" y="-30157"/>
                  <a:pt x="2524162" y="48455"/>
                  <a:pt x="2572011" y="0"/>
                </a:cubicBezTo>
                <a:cubicBezTo>
                  <a:pt x="2624033" y="21452"/>
                  <a:pt x="2665572" y="-8122"/>
                  <a:pt x="2722963" y="0"/>
                </a:cubicBezTo>
                <a:cubicBezTo>
                  <a:pt x="2775247" y="-51918"/>
                  <a:pt x="2817375" y="5687"/>
                  <a:pt x="2838398" y="0"/>
                </a:cubicBezTo>
                <a:cubicBezTo>
                  <a:pt x="2887047" y="-44072"/>
                  <a:pt x="2904039" y="61616"/>
                  <a:pt x="3060388" y="0"/>
                </a:cubicBezTo>
                <a:cubicBezTo>
                  <a:pt x="3175525" y="-136516"/>
                  <a:pt x="3284461" y="81459"/>
                  <a:pt x="3353414" y="0"/>
                </a:cubicBezTo>
                <a:cubicBezTo>
                  <a:pt x="3431538" y="-56278"/>
                  <a:pt x="3570443" y="79989"/>
                  <a:pt x="3646441" y="0"/>
                </a:cubicBezTo>
                <a:cubicBezTo>
                  <a:pt x="3727381" y="-23249"/>
                  <a:pt x="3720726" y="75678"/>
                  <a:pt x="3741049" y="269041"/>
                </a:cubicBezTo>
                <a:cubicBezTo>
                  <a:pt x="3748760" y="421534"/>
                  <a:pt x="3757941" y="557810"/>
                  <a:pt x="3741049" y="785586"/>
                </a:cubicBezTo>
                <a:cubicBezTo>
                  <a:pt x="3769637" y="873194"/>
                  <a:pt x="3795722" y="1199184"/>
                  <a:pt x="3741049" y="1345180"/>
                </a:cubicBezTo>
                <a:cubicBezTo>
                  <a:pt x="3688814" y="1477105"/>
                  <a:pt x="3750186" y="1554245"/>
                  <a:pt x="3646441" y="1614223"/>
                </a:cubicBezTo>
                <a:cubicBezTo>
                  <a:pt x="3543427" y="1698794"/>
                  <a:pt x="3530963" y="1544258"/>
                  <a:pt x="3388932" y="1614223"/>
                </a:cubicBezTo>
                <a:cubicBezTo>
                  <a:pt x="3267643" y="1673143"/>
                  <a:pt x="3146337" y="1559044"/>
                  <a:pt x="3095906" y="1614223"/>
                </a:cubicBezTo>
                <a:cubicBezTo>
                  <a:pt x="3029413" y="1642076"/>
                  <a:pt x="3027033" y="1586647"/>
                  <a:pt x="2944952" y="1614223"/>
                </a:cubicBezTo>
                <a:cubicBezTo>
                  <a:pt x="2846930" y="1694328"/>
                  <a:pt x="2729099" y="1553043"/>
                  <a:pt x="2651927" y="1614223"/>
                </a:cubicBezTo>
                <a:cubicBezTo>
                  <a:pt x="2639925" y="1692220"/>
                  <a:pt x="2474219" y="1479874"/>
                  <a:pt x="2358901" y="1614223"/>
                </a:cubicBezTo>
                <a:cubicBezTo>
                  <a:pt x="2266531" y="1724287"/>
                  <a:pt x="2278166" y="1592463"/>
                  <a:pt x="2243466" y="1614223"/>
                </a:cubicBezTo>
                <a:cubicBezTo>
                  <a:pt x="2228577" y="1621737"/>
                  <a:pt x="2160313" y="1624511"/>
                  <a:pt x="2128031" y="1614223"/>
                </a:cubicBezTo>
                <a:cubicBezTo>
                  <a:pt x="2100440" y="1631089"/>
                  <a:pt x="1998620" y="1597546"/>
                  <a:pt x="1977078" y="1614223"/>
                </a:cubicBezTo>
                <a:cubicBezTo>
                  <a:pt x="1938324" y="1643037"/>
                  <a:pt x="1824783" y="1613174"/>
                  <a:pt x="1790607" y="1614223"/>
                </a:cubicBezTo>
                <a:cubicBezTo>
                  <a:pt x="1715275" y="1649074"/>
                  <a:pt x="1632149" y="1471940"/>
                  <a:pt x="1568617" y="1614223"/>
                </a:cubicBezTo>
                <a:cubicBezTo>
                  <a:pt x="1492708" y="1678086"/>
                  <a:pt x="1412178" y="1548307"/>
                  <a:pt x="1346627" y="1614223"/>
                </a:cubicBezTo>
                <a:cubicBezTo>
                  <a:pt x="1237909" y="1648943"/>
                  <a:pt x="1191282" y="1596978"/>
                  <a:pt x="1124638" y="1614223"/>
                </a:cubicBezTo>
                <a:cubicBezTo>
                  <a:pt x="1078494" y="1658167"/>
                  <a:pt x="1014473" y="1618291"/>
                  <a:pt x="973685" y="1614223"/>
                </a:cubicBezTo>
                <a:cubicBezTo>
                  <a:pt x="913361" y="1612699"/>
                  <a:pt x="834658" y="1579919"/>
                  <a:pt x="787213" y="1614223"/>
                </a:cubicBezTo>
                <a:cubicBezTo>
                  <a:pt x="735246" y="1650500"/>
                  <a:pt x="710708" y="1581827"/>
                  <a:pt x="671778" y="1614223"/>
                </a:cubicBezTo>
                <a:cubicBezTo>
                  <a:pt x="616757" y="1645418"/>
                  <a:pt x="597238" y="1580550"/>
                  <a:pt x="556344" y="1614223"/>
                </a:cubicBezTo>
                <a:cubicBezTo>
                  <a:pt x="525600" y="1707331"/>
                  <a:pt x="381942" y="1542501"/>
                  <a:pt x="334355" y="1614223"/>
                </a:cubicBezTo>
                <a:cubicBezTo>
                  <a:pt x="229806" y="1646652"/>
                  <a:pt x="122358" y="1561306"/>
                  <a:pt x="94605" y="1614223"/>
                </a:cubicBezTo>
                <a:cubicBezTo>
                  <a:pt x="55015" y="1608581"/>
                  <a:pt x="-7962" y="1553470"/>
                  <a:pt x="0" y="1345180"/>
                </a:cubicBezTo>
                <a:cubicBezTo>
                  <a:pt x="-60920" y="1105858"/>
                  <a:pt x="-8109" y="944454"/>
                  <a:pt x="0" y="807109"/>
                </a:cubicBezTo>
                <a:cubicBezTo>
                  <a:pt x="9319" y="624999"/>
                  <a:pt x="19046" y="560272"/>
                  <a:pt x="0" y="269041"/>
                </a:cubicBezTo>
                <a:close/>
              </a:path>
              <a:path w="3741049" h="1614223" fill="none" stroke="0" extrusionOk="0">
                <a:moveTo>
                  <a:pt x="0" y="269041"/>
                </a:moveTo>
                <a:cubicBezTo>
                  <a:pt x="9854" y="109144"/>
                  <a:pt x="55984" y="-19694"/>
                  <a:pt x="94605" y="0"/>
                </a:cubicBezTo>
                <a:cubicBezTo>
                  <a:pt x="181088" y="-52976"/>
                  <a:pt x="291901" y="2854"/>
                  <a:pt x="387633" y="0"/>
                </a:cubicBezTo>
                <a:cubicBezTo>
                  <a:pt x="482510" y="-31377"/>
                  <a:pt x="624129" y="16473"/>
                  <a:pt x="680659" y="0"/>
                </a:cubicBezTo>
                <a:cubicBezTo>
                  <a:pt x="776423" y="-49327"/>
                  <a:pt x="820506" y="19026"/>
                  <a:pt x="902649" y="0"/>
                </a:cubicBezTo>
                <a:cubicBezTo>
                  <a:pt x="1000370" y="31917"/>
                  <a:pt x="955125" y="-5422"/>
                  <a:pt x="1018083" y="0"/>
                </a:cubicBezTo>
                <a:cubicBezTo>
                  <a:pt x="1065106" y="-51913"/>
                  <a:pt x="1145239" y="23109"/>
                  <a:pt x="1275590" y="0"/>
                </a:cubicBezTo>
                <a:cubicBezTo>
                  <a:pt x="1338980" y="-27181"/>
                  <a:pt x="1431519" y="-27080"/>
                  <a:pt x="1568617" y="0"/>
                </a:cubicBezTo>
                <a:cubicBezTo>
                  <a:pt x="1641689" y="-53707"/>
                  <a:pt x="1750154" y="38437"/>
                  <a:pt x="1790607" y="0"/>
                </a:cubicBezTo>
                <a:cubicBezTo>
                  <a:pt x="1848993" y="-122811"/>
                  <a:pt x="1968041" y="89192"/>
                  <a:pt x="2083633" y="0"/>
                </a:cubicBezTo>
                <a:cubicBezTo>
                  <a:pt x="2205969" y="-71697"/>
                  <a:pt x="2194398" y="44469"/>
                  <a:pt x="2234586" y="0"/>
                </a:cubicBezTo>
                <a:cubicBezTo>
                  <a:pt x="2303160" y="36788"/>
                  <a:pt x="2342970" y="60088"/>
                  <a:pt x="2456576" y="0"/>
                </a:cubicBezTo>
                <a:cubicBezTo>
                  <a:pt x="2599813" y="-40478"/>
                  <a:pt x="2524113" y="74566"/>
                  <a:pt x="2572011" y="0"/>
                </a:cubicBezTo>
                <a:cubicBezTo>
                  <a:pt x="2627328" y="21427"/>
                  <a:pt x="2658283" y="22558"/>
                  <a:pt x="2722963" y="0"/>
                </a:cubicBezTo>
                <a:cubicBezTo>
                  <a:pt x="2754425" y="-67748"/>
                  <a:pt x="2817241" y="6760"/>
                  <a:pt x="2838398" y="0"/>
                </a:cubicBezTo>
                <a:cubicBezTo>
                  <a:pt x="2865199" y="-7686"/>
                  <a:pt x="2924871" y="28775"/>
                  <a:pt x="3060388" y="0"/>
                </a:cubicBezTo>
                <a:cubicBezTo>
                  <a:pt x="3183004" y="-111760"/>
                  <a:pt x="3263059" y="96284"/>
                  <a:pt x="3353414" y="0"/>
                </a:cubicBezTo>
                <a:cubicBezTo>
                  <a:pt x="3456081" y="31624"/>
                  <a:pt x="3547864" y="70327"/>
                  <a:pt x="3646441" y="0"/>
                </a:cubicBezTo>
                <a:cubicBezTo>
                  <a:pt x="3696371" y="-38570"/>
                  <a:pt x="3706579" y="83009"/>
                  <a:pt x="3741049" y="269041"/>
                </a:cubicBezTo>
                <a:cubicBezTo>
                  <a:pt x="3778713" y="468548"/>
                  <a:pt x="3808361" y="619364"/>
                  <a:pt x="3741049" y="785586"/>
                </a:cubicBezTo>
                <a:cubicBezTo>
                  <a:pt x="3743098" y="879935"/>
                  <a:pt x="3725532" y="1150056"/>
                  <a:pt x="3741049" y="1345180"/>
                </a:cubicBezTo>
                <a:cubicBezTo>
                  <a:pt x="3703813" y="1502733"/>
                  <a:pt x="3702946" y="1558193"/>
                  <a:pt x="3646441" y="1614223"/>
                </a:cubicBezTo>
                <a:cubicBezTo>
                  <a:pt x="3537467" y="1678946"/>
                  <a:pt x="3450021" y="1495813"/>
                  <a:pt x="3388932" y="1614223"/>
                </a:cubicBezTo>
                <a:cubicBezTo>
                  <a:pt x="3277743" y="1688769"/>
                  <a:pt x="3155602" y="1538343"/>
                  <a:pt x="3095906" y="1614223"/>
                </a:cubicBezTo>
                <a:cubicBezTo>
                  <a:pt x="3018743" y="1678116"/>
                  <a:pt x="3032894" y="1586633"/>
                  <a:pt x="2944952" y="1614223"/>
                </a:cubicBezTo>
                <a:cubicBezTo>
                  <a:pt x="2855136" y="1690959"/>
                  <a:pt x="2701589" y="1555387"/>
                  <a:pt x="2651927" y="1614223"/>
                </a:cubicBezTo>
                <a:cubicBezTo>
                  <a:pt x="2566344" y="1630714"/>
                  <a:pt x="2409051" y="1512065"/>
                  <a:pt x="2358901" y="1614223"/>
                </a:cubicBezTo>
                <a:cubicBezTo>
                  <a:pt x="2240539" y="1725163"/>
                  <a:pt x="2261217" y="1582030"/>
                  <a:pt x="2243466" y="1614223"/>
                </a:cubicBezTo>
                <a:cubicBezTo>
                  <a:pt x="2215281" y="1612473"/>
                  <a:pt x="2152606" y="1609331"/>
                  <a:pt x="2128031" y="1614223"/>
                </a:cubicBezTo>
                <a:cubicBezTo>
                  <a:pt x="2091523" y="1634350"/>
                  <a:pt x="2007889" y="1595979"/>
                  <a:pt x="1977078" y="1614223"/>
                </a:cubicBezTo>
                <a:cubicBezTo>
                  <a:pt x="1914905" y="1631151"/>
                  <a:pt x="1836226" y="1622829"/>
                  <a:pt x="1790607" y="1614223"/>
                </a:cubicBezTo>
                <a:cubicBezTo>
                  <a:pt x="1699198" y="1646148"/>
                  <a:pt x="1645987" y="1519114"/>
                  <a:pt x="1568617" y="1614223"/>
                </a:cubicBezTo>
                <a:cubicBezTo>
                  <a:pt x="1491629" y="1674597"/>
                  <a:pt x="1481024" y="1606984"/>
                  <a:pt x="1346627" y="1614223"/>
                </a:cubicBezTo>
                <a:cubicBezTo>
                  <a:pt x="1205123" y="1661926"/>
                  <a:pt x="1216728" y="1593039"/>
                  <a:pt x="1124638" y="1614223"/>
                </a:cubicBezTo>
                <a:cubicBezTo>
                  <a:pt x="1059558" y="1683189"/>
                  <a:pt x="1015655" y="1602786"/>
                  <a:pt x="973685" y="1614223"/>
                </a:cubicBezTo>
                <a:cubicBezTo>
                  <a:pt x="925950" y="1624788"/>
                  <a:pt x="822865" y="1578078"/>
                  <a:pt x="787213" y="1614223"/>
                </a:cubicBezTo>
                <a:cubicBezTo>
                  <a:pt x="735687" y="1669786"/>
                  <a:pt x="695883" y="1611270"/>
                  <a:pt x="671778" y="1614223"/>
                </a:cubicBezTo>
                <a:cubicBezTo>
                  <a:pt x="618576" y="1649865"/>
                  <a:pt x="605326" y="1597424"/>
                  <a:pt x="556344" y="1614223"/>
                </a:cubicBezTo>
                <a:cubicBezTo>
                  <a:pt x="537691" y="1688105"/>
                  <a:pt x="400009" y="1515071"/>
                  <a:pt x="334355" y="1614223"/>
                </a:cubicBezTo>
                <a:cubicBezTo>
                  <a:pt x="264806" y="1627834"/>
                  <a:pt x="159381" y="1527633"/>
                  <a:pt x="94605" y="1614223"/>
                </a:cubicBezTo>
                <a:cubicBezTo>
                  <a:pt x="46807" y="1656329"/>
                  <a:pt x="-40673" y="1566404"/>
                  <a:pt x="0" y="1345180"/>
                </a:cubicBezTo>
                <a:cubicBezTo>
                  <a:pt x="-18751" y="1089854"/>
                  <a:pt x="8285" y="918978"/>
                  <a:pt x="0" y="807109"/>
                </a:cubicBezTo>
                <a:cubicBezTo>
                  <a:pt x="1695" y="572583"/>
                  <a:pt x="2498" y="505373"/>
                  <a:pt x="0" y="269041"/>
                </a:cubicBezTo>
                <a:close/>
              </a:path>
              <a:path w="3741049" h="1614223" fill="none" stroke="0" extrusionOk="0">
                <a:moveTo>
                  <a:pt x="0" y="269041"/>
                </a:moveTo>
                <a:cubicBezTo>
                  <a:pt x="4502" y="111097"/>
                  <a:pt x="58258" y="-24470"/>
                  <a:pt x="94605" y="0"/>
                </a:cubicBezTo>
                <a:cubicBezTo>
                  <a:pt x="184552" y="-68708"/>
                  <a:pt x="265483" y="-6415"/>
                  <a:pt x="387633" y="0"/>
                </a:cubicBezTo>
                <a:cubicBezTo>
                  <a:pt x="489240" y="-65819"/>
                  <a:pt x="613951" y="-7029"/>
                  <a:pt x="680659" y="0"/>
                </a:cubicBezTo>
                <a:cubicBezTo>
                  <a:pt x="794584" y="-70640"/>
                  <a:pt x="806814" y="18562"/>
                  <a:pt x="902649" y="0"/>
                </a:cubicBezTo>
                <a:cubicBezTo>
                  <a:pt x="985229" y="36320"/>
                  <a:pt x="941700" y="-711"/>
                  <a:pt x="1018083" y="0"/>
                </a:cubicBezTo>
                <a:cubicBezTo>
                  <a:pt x="1092507" y="-33482"/>
                  <a:pt x="1146337" y="61595"/>
                  <a:pt x="1275590" y="0"/>
                </a:cubicBezTo>
                <a:cubicBezTo>
                  <a:pt x="1310417" y="-29618"/>
                  <a:pt x="1423019" y="-16612"/>
                  <a:pt x="1568617" y="0"/>
                </a:cubicBezTo>
                <a:cubicBezTo>
                  <a:pt x="1626741" y="-32802"/>
                  <a:pt x="1737102" y="36979"/>
                  <a:pt x="1790607" y="0"/>
                </a:cubicBezTo>
                <a:cubicBezTo>
                  <a:pt x="1847241" y="-79211"/>
                  <a:pt x="1977662" y="84847"/>
                  <a:pt x="2083633" y="0"/>
                </a:cubicBezTo>
                <a:cubicBezTo>
                  <a:pt x="2207857" y="-121288"/>
                  <a:pt x="2212181" y="41051"/>
                  <a:pt x="2234586" y="0"/>
                </a:cubicBezTo>
                <a:cubicBezTo>
                  <a:pt x="2277914" y="49687"/>
                  <a:pt x="2356785" y="29153"/>
                  <a:pt x="2456576" y="0"/>
                </a:cubicBezTo>
                <a:cubicBezTo>
                  <a:pt x="2603395" y="-17031"/>
                  <a:pt x="2532746" y="69838"/>
                  <a:pt x="2572011" y="0"/>
                </a:cubicBezTo>
                <a:cubicBezTo>
                  <a:pt x="2625874" y="23759"/>
                  <a:pt x="2646191" y="22684"/>
                  <a:pt x="2722963" y="0"/>
                </a:cubicBezTo>
                <a:cubicBezTo>
                  <a:pt x="2758984" y="-75186"/>
                  <a:pt x="2820396" y="8268"/>
                  <a:pt x="2838398" y="0"/>
                </a:cubicBezTo>
                <a:cubicBezTo>
                  <a:pt x="2801357" y="12003"/>
                  <a:pt x="2977088" y="49432"/>
                  <a:pt x="3060388" y="0"/>
                </a:cubicBezTo>
                <a:cubicBezTo>
                  <a:pt x="3175422" y="-132661"/>
                  <a:pt x="3253243" y="124700"/>
                  <a:pt x="3353414" y="0"/>
                </a:cubicBezTo>
                <a:cubicBezTo>
                  <a:pt x="3440109" y="27469"/>
                  <a:pt x="3548643" y="46468"/>
                  <a:pt x="3646441" y="0"/>
                </a:cubicBezTo>
                <a:cubicBezTo>
                  <a:pt x="3709422" y="-56687"/>
                  <a:pt x="3687966" y="79673"/>
                  <a:pt x="3741049" y="269041"/>
                </a:cubicBezTo>
                <a:cubicBezTo>
                  <a:pt x="3790991" y="430714"/>
                  <a:pt x="3776287" y="621476"/>
                  <a:pt x="3741049" y="785586"/>
                </a:cubicBezTo>
                <a:cubicBezTo>
                  <a:pt x="3775494" y="905331"/>
                  <a:pt x="3747004" y="1132779"/>
                  <a:pt x="3741049" y="1345180"/>
                </a:cubicBezTo>
                <a:cubicBezTo>
                  <a:pt x="3694411" y="1491738"/>
                  <a:pt x="3719632" y="1562379"/>
                  <a:pt x="3646441" y="1614223"/>
                </a:cubicBezTo>
                <a:cubicBezTo>
                  <a:pt x="3542208" y="1675512"/>
                  <a:pt x="3469088" y="1515132"/>
                  <a:pt x="3388932" y="1614223"/>
                </a:cubicBezTo>
                <a:cubicBezTo>
                  <a:pt x="3258475" y="1677451"/>
                  <a:pt x="3157374" y="1505682"/>
                  <a:pt x="3095906" y="1614223"/>
                </a:cubicBezTo>
                <a:cubicBezTo>
                  <a:pt x="3032973" y="1708621"/>
                  <a:pt x="3032103" y="1548508"/>
                  <a:pt x="2944952" y="1614223"/>
                </a:cubicBezTo>
                <a:cubicBezTo>
                  <a:pt x="2850258" y="1697071"/>
                  <a:pt x="2706998" y="1568392"/>
                  <a:pt x="2651927" y="1614223"/>
                </a:cubicBezTo>
                <a:cubicBezTo>
                  <a:pt x="2563459" y="1655851"/>
                  <a:pt x="2403850" y="1518264"/>
                  <a:pt x="2358901" y="1614223"/>
                </a:cubicBezTo>
                <a:cubicBezTo>
                  <a:pt x="2248297" y="1743340"/>
                  <a:pt x="2254281" y="1568690"/>
                  <a:pt x="2243466" y="1614223"/>
                </a:cubicBezTo>
                <a:cubicBezTo>
                  <a:pt x="2219174" y="1606360"/>
                  <a:pt x="2152168" y="1610130"/>
                  <a:pt x="2128031" y="1614223"/>
                </a:cubicBezTo>
                <a:cubicBezTo>
                  <a:pt x="2101993" y="1652153"/>
                  <a:pt x="1997908" y="1596389"/>
                  <a:pt x="1977078" y="1614223"/>
                </a:cubicBezTo>
                <a:cubicBezTo>
                  <a:pt x="1909348" y="1608917"/>
                  <a:pt x="1849349" y="1616666"/>
                  <a:pt x="1790607" y="1614223"/>
                </a:cubicBezTo>
                <a:cubicBezTo>
                  <a:pt x="1713631" y="1665570"/>
                  <a:pt x="1641661" y="1501741"/>
                  <a:pt x="1568617" y="1614223"/>
                </a:cubicBezTo>
                <a:cubicBezTo>
                  <a:pt x="1506241" y="1683862"/>
                  <a:pt x="1483392" y="1609600"/>
                  <a:pt x="1346627" y="1614223"/>
                </a:cubicBezTo>
                <a:cubicBezTo>
                  <a:pt x="1186358" y="1685448"/>
                  <a:pt x="1218903" y="1562809"/>
                  <a:pt x="1124638" y="1614223"/>
                </a:cubicBezTo>
                <a:cubicBezTo>
                  <a:pt x="1058236" y="1689311"/>
                  <a:pt x="1012533" y="1597373"/>
                  <a:pt x="973685" y="1614223"/>
                </a:cubicBezTo>
                <a:cubicBezTo>
                  <a:pt x="932123" y="1630511"/>
                  <a:pt x="817726" y="1569219"/>
                  <a:pt x="787213" y="1614223"/>
                </a:cubicBezTo>
                <a:cubicBezTo>
                  <a:pt x="729424" y="1665592"/>
                  <a:pt x="700655" y="1611143"/>
                  <a:pt x="671778" y="1614223"/>
                </a:cubicBezTo>
                <a:cubicBezTo>
                  <a:pt x="602904" y="1645380"/>
                  <a:pt x="602243" y="1607297"/>
                  <a:pt x="556344" y="1614223"/>
                </a:cubicBezTo>
                <a:cubicBezTo>
                  <a:pt x="549290" y="1640071"/>
                  <a:pt x="367864" y="1525680"/>
                  <a:pt x="334355" y="1614223"/>
                </a:cubicBezTo>
                <a:cubicBezTo>
                  <a:pt x="271094" y="1614415"/>
                  <a:pt x="151665" y="1503719"/>
                  <a:pt x="94605" y="1614223"/>
                </a:cubicBezTo>
                <a:cubicBezTo>
                  <a:pt x="45738" y="1674342"/>
                  <a:pt x="-51377" y="1610210"/>
                  <a:pt x="0" y="1345180"/>
                </a:cubicBezTo>
                <a:cubicBezTo>
                  <a:pt x="-66952" y="1099123"/>
                  <a:pt x="13579" y="920920"/>
                  <a:pt x="0" y="807109"/>
                </a:cubicBezTo>
                <a:cubicBezTo>
                  <a:pt x="5056" y="562996"/>
                  <a:pt x="6842" y="534337"/>
                  <a:pt x="0" y="269041"/>
                </a:cubicBezTo>
                <a:close/>
              </a:path>
            </a:pathLst>
          </a:custGeom>
          <a:solidFill>
            <a:srgbClr val="FF99FF"/>
          </a:solidFill>
          <a:ln>
            <a:solidFill>
              <a:srgbClr val="7030A0"/>
            </a:solidFill>
            <a:extLst>
              <a:ext uri="{C807C97D-BFC1-408E-A445-0C87EB9F89A2}">
                <ask:lineSketchStyleProps xmlns:ask="http://schemas.microsoft.com/office/drawing/2018/sketchyshapes" sd="4066756316">
                  <a:custGeom>
                    <a:avLst/>
                    <a:gdLst>
                      <a:gd name="connsiteX0" fmla="*/ 0 w 3497467"/>
                      <a:gd name="connsiteY0" fmla="*/ 161088 h 966514"/>
                      <a:gd name="connsiteX1" fmla="*/ 88446 w 3497467"/>
                      <a:gd name="connsiteY1" fmla="*/ 0 h 966514"/>
                      <a:gd name="connsiteX2" fmla="*/ 362394 w 3497467"/>
                      <a:gd name="connsiteY2" fmla="*/ 0 h 966514"/>
                      <a:gd name="connsiteX3" fmla="*/ 636341 w 3497467"/>
                      <a:gd name="connsiteY3" fmla="*/ 0 h 966514"/>
                      <a:gd name="connsiteX4" fmla="*/ 843877 w 3497467"/>
                      <a:gd name="connsiteY4" fmla="*/ 0 h 966514"/>
                      <a:gd name="connsiteX5" fmla="*/ 951795 w 3497467"/>
                      <a:gd name="connsiteY5" fmla="*/ 0 h 966514"/>
                      <a:gd name="connsiteX6" fmla="*/ 1192536 w 3497467"/>
                      <a:gd name="connsiteY6" fmla="*/ 0 h 966514"/>
                      <a:gd name="connsiteX7" fmla="*/ 1466484 w 3497467"/>
                      <a:gd name="connsiteY7" fmla="*/ 0 h 966514"/>
                      <a:gd name="connsiteX8" fmla="*/ 1674020 w 3497467"/>
                      <a:gd name="connsiteY8" fmla="*/ 0 h 966514"/>
                      <a:gd name="connsiteX9" fmla="*/ 1947967 w 3497467"/>
                      <a:gd name="connsiteY9" fmla="*/ 0 h 966514"/>
                      <a:gd name="connsiteX10" fmla="*/ 2089091 w 3497467"/>
                      <a:gd name="connsiteY10" fmla="*/ 0 h 966514"/>
                      <a:gd name="connsiteX11" fmla="*/ 2296627 w 3497467"/>
                      <a:gd name="connsiteY11" fmla="*/ 0 h 966514"/>
                      <a:gd name="connsiteX12" fmla="*/ 2404546 w 3497467"/>
                      <a:gd name="connsiteY12" fmla="*/ 0 h 966514"/>
                      <a:gd name="connsiteX13" fmla="*/ 2545670 w 3497467"/>
                      <a:gd name="connsiteY13" fmla="*/ 0 h 966514"/>
                      <a:gd name="connsiteX14" fmla="*/ 2653589 w 3497467"/>
                      <a:gd name="connsiteY14" fmla="*/ 0 h 966514"/>
                      <a:gd name="connsiteX15" fmla="*/ 2861125 w 3497467"/>
                      <a:gd name="connsiteY15" fmla="*/ 0 h 966514"/>
                      <a:gd name="connsiteX16" fmla="*/ 3135072 w 3497467"/>
                      <a:gd name="connsiteY16" fmla="*/ 0 h 966514"/>
                      <a:gd name="connsiteX17" fmla="*/ 3409019 w 3497467"/>
                      <a:gd name="connsiteY17" fmla="*/ 0 h 966514"/>
                      <a:gd name="connsiteX18" fmla="*/ 3497467 w 3497467"/>
                      <a:gd name="connsiteY18" fmla="*/ 161088 h 966514"/>
                      <a:gd name="connsiteX19" fmla="*/ 3497467 w 3497467"/>
                      <a:gd name="connsiteY19" fmla="*/ 470369 h 966514"/>
                      <a:gd name="connsiteX20" fmla="*/ 3497467 w 3497467"/>
                      <a:gd name="connsiteY20" fmla="*/ 805425 h 966514"/>
                      <a:gd name="connsiteX21" fmla="*/ 3409019 w 3497467"/>
                      <a:gd name="connsiteY21" fmla="*/ 966514 h 966514"/>
                      <a:gd name="connsiteX22" fmla="*/ 3168277 w 3497467"/>
                      <a:gd name="connsiteY22" fmla="*/ 966514 h 966514"/>
                      <a:gd name="connsiteX23" fmla="*/ 2894330 w 3497467"/>
                      <a:gd name="connsiteY23" fmla="*/ 966514 h 966514"/>
                      <a:gd name="connsiteX24" fmla="*/ 2753205 w 3497467"/>
                      <a:gd name="connsiteY24" fmla="*/ 966514 h 966514"/>
                      <a:gd name="connsiteX25" fmla="*/ 2479259 w 3497467"/>
                      <a:gd name="connsiteY25" fmla="*/ 966514 h 966514"/>
                      <a:gd name="connsiteX26" fmla="*/ 2205312 w 3497467"/>
                      <a:gd name="connsiteY26" fmla="*/ 966514 h 966514"/>
                      <a:gd name="connsiteX27" fmla="*/ 2097393 w 3497467"/>
                      <a:gd name="connsiteY27" fmla="*/ 966514 h 966514"/>
                      <a:gd name="connsiteX28" fmla="*/ 1989474 w 3497467"/>
                      <a:gd name="connsiteY28" fmla="*/ 966514 h 966514"/>
                      <a:gd name="connsiteX29" fmla="*/ 1848350 w 3497467"/>
                      <a:gd name="connsiteY29" fmla="*/ 966514 h 966514"/>
                      <a:gd name="connsiteX30" fmla="*/ 1674020 w 3497467"/>
                      <a:gd name="connsiteY30" fmla="*/ 966514 h 966514"/>
                      <a:gd name="connsiteX31" fmla="*/ 1466484 w 3497467"/>
                      <a:gd name="connsiteY31" fmla="*/ 966514 h 966514"/>
                      <a:gd name="connsiteX32" fmla="*/ 1258948 w 3497467"/>
                      <a:gd name="connsiteY32" fmla="*/ 966514 h 966514"/>
                      <a:gd name="connsiteX33" fmla="*/ 1051413 w 3497467"/>
                      <a:gd name="connsiteY33" fmla="*/ 966514 h 966514"/>
                      <a:gd name="connsiteX34" fmla="*/ 910288 w 3497467"/>
                      <a:gd name="connsiteY34" fmla="*/ 966514 h 966514"/>
                      <a:gd name="connsiteX35" fmla="*/ 735958 w 3497467"/>
                      <a:gd name="connsiteY35" fmla="*/ 966514 h 966514"/>
                      <a:gd name="connsiteX36" fmla="*/ 628039 w 3497467"/>
                      <a:gd name="connsiteY36" fmla="*/ 966514 h 966514"/>
                      <a:gd name="connsiteX37" fmla="*/ 520121 w 3497467"/>
                      <a:gd name="connsiteY37" fmla="*/ 966514 h 966514"/>
                      <a:gd name="connsiteX38" fmla="*/ 312585 w 3497467"/>
                      <a:gd name="connsiteY38" fmla="*/ 966514 h 966514"/>
                      <a:gd name="connsiteX39" fmla="*/ 88446 w 3497467"/>
                      <a:gd name="connsiteY39" fmla="*/ 966514 h 966514"/>
                      <a:gd name="connsiteX40" fmla="*/ 0 w 3497467"/>
                      <a:gd name="connsiteY40" fmla="*/ 805425 h 966514"/>
                      <a:gd name="connsiteX41" fmla="*/ 0 w 3497467"/>
                      <a:gd name="connsiteY41" fmla="*/ 483256 h 966514"/>
                      <a:gd name="connsiteX42" fmla="*/ 0 w 3497467"/>
                      <a:gd name="connsiteY42" fmla="*/ 161088 h 966514"/>
                      <a:gd name="connsiteX0" fmla="*/ 0 w 3497467"/>
                      <a:gd name="connsiteY0" fmla="*/ 161088 h 966514"/>
                      <a:gd name="connsiteX1" fmla="*/ 88446 w 3497467"/>
                      <a:gd name="connsiteY1" fmla="*/ 0 h 966514"/>
                      <a:gd name="connsiteX2" fmla="*/ 262776 w 3497467"/>
                      <a:gd name="connsiteY2" fmla="*/ 0 h 966514"/>
                      <a:gd name="connsiteX3" fmla="*/ 470312 w 3497467"/>
                      <a:gd name="connsiteY3" fmla="*/ 0 h 966514"/>
                      <a:gd name="connsiteX4" fmla="*/ 644643 w 3497467"/>
                      <a:gd name="connsiteY4" fmla="*/ 0 h 966514"/>
                      <a:gd name="connsiteX5" fmla="*/ 752561 w 3497467"/>
                      <a:gd name="connsiteY5" fmla="*/ 0 h 966514"/>
                      <a:gd name="connsiteX6" fmla="*/ 960097 w 3497467"/>
                      <a:gd name="connsiteY6" fmla="*/ 0 h 966514"/>
                      <a:gd name="connsiteX7" fmla="*/ 1134427 w 3497467"/>
                      <a:gd name="connsiteY7" fmla="*/ 0 h 966514"/>
                      <a:gd name="connsiteX8" fmla="*/ 1341963 w 3497467"/>
                      <a:gd name="connsiteY8" fmla="*/ 0 h 966514"/>
                      <a:gd name="connsiteX9" fmla="*/ 1516293 w 3497467"/>
                      <a:gd name="connsiteY9" fmla="*/ 0 h 966514"/>
                      <a:gd name="connsiteX10" fmla="*/ 1790240 w 3497467"/>
                      <a:gd name="connsiteY10" fmla="*/ 0 h 966514"/>
                      <a:gd name="connsiteX11" fmla="*/ 1898158 w 3497467"/>
                      <a:gd name="connsiteY11" fmla="*/ 0 h 966514"/>
                      <a:gd name="connsiteX12" fmla="*/ 2172106 w 3497467"/>
                      <a:gd name="connsiteY12" fmla="*/ 0 h 966514"/>
                      <a:gd name="connsiteX13" fmla="*/ 2346436 w 3497467"/>
                      <a:gd name="connsiteY13" fmla="*/ 0 h 966514"/>
                      <a:gd name="connsiteX14" fmla="*/ 2520766 w 3497467"/>
                      <a:gd name="connsiteY14" fmla="*/ 0 h 966514"/>
                      <a:gd name="connsiteX15" fmla="*/ 2628684 w 3497467"/>
                      <a:gd name="connsiteY15" fmla="*/ 0 h 966514"/>
                      <a:gd name="connsiteX16" fmla="*/ 2869426 w 3497467"/>
                      <a:gd name="connsiteY16" fmla="*/ 0 h 966514"/>
                      <a:gd name="connsiteX17" fmla="*/ 3143373 w 3497467"/>
                      <a:gd name="connsiteY17" fmla="*/ 0 h 966514"/>
                      <a:gd name="connsiteX18" fmla="*/ 3409019 w 3497467"/>
                      <a:gd name="connsiteY18" fmla="*/ 0 h 966514"/>
                      <a:gd name="connsiteX19" fmla="*/ 3497467 w 3497467"/>
                      <a:gd name="connsiteY19" fmla="*/ 161088 h 966514"/>
                      <a:gd name="connsiteX20" fmla="*/ 3497467 w 3497467"/>
                      <a:gd name="connsiteY20" fmla="*/ 463926 h 966514"/>
                      <a:gd name="connsiteX21" fmla="*/ 3497467 w 3497467"/>
                      <a:gd name="connsiteY21" fmla="*/ 805425 h 966514"/>
                      <a:gd name="connsiteX22" fmla="*/ 3409019 w 3497467"/>
                      <a:gd name="connsiteY22" fmla="*/ 966514 h 966514"/>
                      <a:gd name="connsiteX23" fmla="*/ 3267895 w 3497467"/>
                      <a:gd name="connsiteY23" fmla="*/ 966514 h 966514"/>
                      <a:gd name="connsiteX24" fmla="*/ 3027153 w 3497467"/>
                      <a:gd name="connsiteY24" fmla="*/ 966514 h 966514"/>
                      <a:gd name="connsiteX25" fmla="*/ 2886029 w 3497467"/>
                      <a:gd name="connsiteY25" fmla="*/ 966514 h 966514"/>
                      <a:gd name="connsiteX26" fmla="*/ 2645287 w 3497467"/>
                      <a:gd name="connsiteY26" fmla="*/ 966514 h 966514"/>
                      <a:gd name="connsiteX27" fmla="*/ 2537369 w 3497467"/>
                      <a:gd name="connsiteY27" fmla="*/ 966514 h 966514"/>
                      <a:gd name="connsiteX28" fmla="*/ 2396244 w 3497467"/>
                      <a:gd name="connsiteY28" fmla="*/ 966514 h 966514"/>
                      <a:gd name="connsiteX29" fmla="*/ 2155503 w 3497467"/>
                      <a:gd name="connsiteY29" fmla="*/ 966514 h 966514"/>
                      <a:gd name="connsiteX30" fmla="*/ 1947967 w 3497467"/>
                      <a:gd name="connsiteY30" fmla="*/ 966514 h 966514"/>
                      <a:gd name="connsiteX31" fmla="*/ 1707226 w 3497467"/>
                      <a:gd name="connsiteY31" fmla="*/ 966514 h 966514"/>
                      <a:gd name="connsiteX32" fmla="*/ 1599307 w 3497467"/>
                      <a:gd name="connsiteY32" fmla="*/ 966514 h 966514"/>
                      <a:gd name="connsiteX33" fmla="*/ 1358565 w 3497467"/>
                      <a:gd name="connsiteY33" fmla="*/ 966514 h 966514"/>
                      <a:gd name="connsiteX34" fmla="*/ 1151029 w 3497467"/>
                      <a:gd name="connsiteY34" fmla="*/ 966514 h 966514"/>
                      <a:gd name="connsiteX35" fmla="*/ 943494 w 3497467"/>
                      <a:gd name="connsiteY35" fmla="*/ 966514 h 966514"/>
                      <a:gd name="connsiteX36" fmla="*/ 769164 w 3497467"/>
                      <a:gd name="connsiteY36" fmla="*/ 966514 h 966514"/>
                      <a:gd name="connsiteX37" fmla="*/ 594834 w 3497467"/>
                      <a:gd name="connsiteY37" fmla="*/ 966514 h 966514"/>
                      <a:gd name="connsiteX38" fmla="*/ 420503 w 3497467"/>
                      <a:gd name="connsiteY38" fmla="*/ 966514 h 966514"/>
                      <a:gd name="connsiteX39" fmla="*/ 88446 w 3497467"/>
                      <a:gd name="connsiteY39" fmla="*/ 966514 h 966514"/>
                      <a:gd name="connsiteX40" fmla="*/ 0 w 3497467"/>
                      <a:gd name="connsiteY40" fmla="*/ 805425 h 966514"/>
                      <a:gd name="connsiteX41" fmla="*/ 0 w 3497467"/>
                      <a:gd name="connsiteY41" fmla="*/ 476812 h 966514"/>
                      <a:gd name="connsiteX42" fmla="*/ 0 w 3497467"/>
                      <a:gd name="connsiteY42" fmla="*/ 161088 h 966514"/>
                      <a:gd name="connsiteX0" fmla="*/ 0 w 3497467"/>
                      <a:gd name="connsiteY0" fmla="*/ 161088 h 966514"/>
                      <a:gd name="connsiteX1" fmla="*/ 88446 w 3497467"/>
                      <a:gd name="connsiteY1" fmla="*/ 0 h 966514"/>
                      <a:gd name="connsiteX2" fmla="*/ 362394 w 3497467"/>
                      <a:gd name="connsiteY2" fmla="*/ 0 h 966514"/>
                      <a:gd name="connsiteX3" fmla="*/ 636341 w 3497467"/>
                      <a:gd name="connsiteY3" fmla="*/ 0 h 966514"/>
                      <a:gd name="connsiteX4" fmla="*/ 843877 w 3497467"/>
                      <a:gd name="connsiteY4" fmla="*/ 0 h 966514"/>
                      <a:gd name="connsiteX5" fmla="*/ 951795 w 3497467"/>
                      <a:gd name="connsiteY5" fmla="*/ 0 h 966514"/>
                      <a:gd name="connsiteX6" fmla="*/ 1192536 w 3497467"/>
                      <a:gd name="connsiteY6" fmla="*/ 0 h 966514"/>
                      <a:gd name="connsiteX7" fmla="*/ 1466484 w 3497467"/>
                      <a:gd name="connsiteY7" fmla="*/ 0 h 966514"/>
                      <a:gd name="connsiteX8" fmla="*/ 1674020 w 3497467"/>
                      <a:gd name="connsiteY8" fmla="*/ 0 h 966514"/>
                      <a:gd name="connsiteX9" fmla="*/ 1947967 w 3497467"/>
                      <a:gd name="connsiteY9" fmla="*/ 0 h 966514"/>
                      <a:gd name="connsiteX10" fmla="*/ 2089091 w 3497467"/>
                      <a:gd name="connsiteY10" fmla="*/ 0 h 966514"/>
                      <a:gd name="connsiteX11" fmla="*/ 2296627 w 3497467"/>
                      <a:gd name="connsiteY11" fmla="*/ 0 h 966514"/>
                      <a:gd name="connsiteX12" fmla="*/ 2404546 w 3497467"/>
                      <a:gd name="connsiteY12" fmla="*/ 0 h 966514"/>
                      <a:gd name="connsiteX13" fmla="*/ 2545670 w 3497467"/>
                      <a:gd name="connsiteY13" fmla="*/ 0 h 966514"/>
                      <a:gd name="connsiteX14" fmla="*/ 2653589 w 3497467"/>
                      <a:gd name="connsiteY14" fmla="*/ 0 h 966514"/>
                      <a:gd name="connsiteX15" fmla="*/ 2861125 w 3497467"/>
                      <a:gd name="connsiteY15" fmla="*/ 0 h 966514"/>
                      <a:gd name="connsiteX16" fmla="*/ 3135072 w 3497467"/>
                      <a:gd name="connsiteY16" fmla="*/ 0 h 966514"/>
                      <a:gd name="connsiteX17" fmla="*/ 3409019 w 3497467"/>
                      <a:gd name="connsiteY17" fmla="*/ 0 h 966514"/>
                      <a:gd name="connsiteX18" fmla="*/ 3497467 w 3497467"/>
                      <a:gd name="connsiteY18" fmla="*/ 161088 h 966514"/>
                      <a:gd name="connsiteX19" fmla="*/ 3497467 w 3497467"/>
                      <a:gd name="connsiteY19" fmla="*/ 470369 h 966514"/>
                      <a:gd name="connsiteX20" fmla="*/ 3497467 w 3497467"/>
                      <a:gd name="connsiteY20" fmla="*/ 805425 h 966514"/>
                      <a:gd name="connsiteX21" fmla="*/ 3409019 w 3497467"/>
                      <a:gd name="connsiteY21" fmla="*/ 966514 h 966514"/>
                      <a:gd name="connsiteX22" fmla="*/ 3168277 w 3497467"/>
                      <a:gd name="connsiteY22" fmla="*/ 966514 h 966514"/>
                      <a:gd name="connsiteX23" fmla="*/ 2894330 w 3497467"/>
                      <a:gd name="connsiteY23" fmla="*/ 966514 h 966514"/>
                      <a:gd name="connsiteX24" fmla="*/ 2753205 w 3497467"/>
                      <a:gd name="connsiteY24" fmla="*/ 966514 h 966514"/>
                      <a:gd name="connsiteX25" fmla="*/ 2479259 w 3497467"/>
                      <a:gd name="connsiteY25" fmla="*/ 966514 h 966514"/>
                      <a:gd name="connsiteX26" fmla="*/ 2205312 w 3497467"/>
                      <a:gd name="connsiteY26" fmla="*/ 966514 h 966514"/>
                      <a:gd name="connsiteX27" fmla="*/ 2097393 w 3497467"/>
                      <a:gd name="connsiteY27" fmla="*/ 966514 h 966514"/>
                      <a:gd name="connsiteX28" fmla="*/ 1989474 w 3497467"/>
                      <a:gd name="connsiteY28" fmla="*/ 966514 h 966514"/>
                      <a:gd name="connsiteX29" fmla="*/ 1848350 w 3497467"/>
                      <a:gd name="connsiteY29" fmla="*/ 966514 h 966514"/>
                      <a:gd name="connsiteX30" fmla="*/ 1674020 w 3497467"/>
                      <a:gd name="connsiteY30" fmla="*/ 966514 h 966514"/>
                      <a:gd name="connsiteX31" fmla="*/ 1466484 w 3497467"/>
                      <a:gd name="connsiteY31" fmla="*/ 966514 h 966514"/>
                      <a:gd name="connsiteX32" fmla="*/ 1258948 w 3497467"/>
                      <a:gd name="connsiteY32" fmla="*/ 966514 h 966514"/>
                      <a:gd name="connsiteX33" fmla="*/ 1051413 w 3497467"/>
                      <a:gd name="connsiteY33" fmla="*/ 966514 h 966514"/>
                      <a:gd name="connsiteX34" fmla="*/ 910288 w 3497467"/>
                      <a:gd name="connsiteY34" fmla="*/ 966514 h 966514"/>
                      <a:gd name="connsiteX35" fmla="*/ 735958 w 3497467"/>
                      <a:gd name="connsiteY35" fmla="*/ 966514 h 966514"/>
                      <a:gd name="connsiteX36" fmla="*/ 628039 w 3497467"/>
                      <a:gd name="connsiteY36" fmla="*/ 966514 h 966514"/>
                      <a:gd name="connsiteX37" fmla="*/ 520121 w 3497467"/>
                      <a:gd name="connsiteY37" fmla="*/ 966514 h 966514"/>
                      <a:gd name="connsiteX38" fmla="*/ 312585 w 3497467"/>
                      <a:gd name="connsiteY38" fmla="*/ 966514 h 966514"/>
                      <a:gd name="connsiteX39" fmla="*/ 88446 w 3497467"/>
                      <a:gd name="connsiteY39" fmla="*/ 966514 h 966514"/>
                      <a:gd name="connsiteX40" fmla="*/ 0 w 3497467"/>
                      <a:gd name="connsiteY40" fmla="*/ 805425 h 966514"/>
                      <a:gd name="connsiteX41" fmla="*/ 0 w 3497467"/>
                      <a:gd name="connsiteY41" fmla="*/ 483256 h 966514"/>
                      <a:gd name="connsiteX42" fmla="*/ 0 w 3497467"/>
                      <a:gd name="connsiteY42" fmla="*/ 161088 h 966514"/>
                      <a:gd name="connsiteX0" fmla="*/ 0 w 3497467"/>
                      <a:gd name="connsiteY0" fmla="*/ 161088 h 966514"/>
                      <a:gd name="connsiteX1" fmla="*/ 88446 w 3497467"/>
                      <a:gd name="connsiteY1" fmla="*/ 0 h 966514"/>
                      <a:gd name="connsiteX2" fmla="*/ 362394 w 3497467"/>
                      <a:gd name="connsiteY2" fmla="*/ 0 h 966514"/>
                      <a:gd name="connsiteX3" fmla="*/ 636341 w 3497467"/>
                      <a:gd name="connsiteY3" fmla="*/ 0 h 966514"/>
                      <a:gd name="connsiteX4" fmla="*/ 843877 w 3497467"/>
                      <a:gd name="connsiteY4" fmla="*/ 0 h 966514"/>
                      <a:gd name="connsiteX5" fmla="*/ 951795 w 3497467"/>
                      <a:gd name="connsiteY5" fmla="*/ 0 h 966514"/>
                      <a:gd name="connsiteX6" fmla="*/ 1192536 w 3497467"/>
                      <a:gd name="connsiteY6" fmla="*/ 0 h 966514"/>
                      <a:gd name="connsiteX7" fmla="*/ 1466484 w 3497467"/>
                      <a:gd name="connsiteY7" fmla="*/ 0 h 966514"/>
                      <a:gd name="connsiteX8" fmla="*/ 1674020 w 3497467"/>
                      <a:gd name="connsiteY8" fmla="*/ 0 h 966514"/>
                      <a:gd name="connsiteX9" fmla="*/ 1947967 w 3497467"/>
                      <a:gd name="connsiteY9" fmla="*/ 0 h 966514"/>
                      <a:gd name="connsiteX10" fmla="*/ 2089091 w 3497467"/>
                      <a:gd name="connsiteY10" fmla="*/ 0 h 966514"/>
                      <a:gd name="connsiteX11" fmla="*/ 2296627 w 3497467"/>
                      <a:gd name="connsiteY11" fmla="*/ 0 h 966514"/>
                      <a:gd name="connsiteX12" fmla="*/ 2404546 w 3497467"/>
                      <a:gd name="connsiteY12" fmla="*/ 0 h 966514"/>
                      <a:gd name="connsiteX13" fmla="*/ 2545670 w 3497467"/>
                      <a:gd name="connsiteY13" fmla="*/ 0 h 966514"/>
                      <a:gd name="connsiteX14" fmla="*/ 2653589 w 3497467"/>
                      <a:gd name="connsiteY14" fmla="*/ 0 h 966514"/>
                      <a:gd name="connsiteX15" fmla="*/ 2861125 w 3497467"/>
                      <a:gd name="connsiteY15" fmla="*/ 0 h 966514"/>
                      <a:gd name="connsiteX16" fmla="*/ 3135072 w 3497467"/>
                      <a:gd name="connsiteY16" fmla="*/ 0 h 966514"/>
                      <a:gd name="connsiteX17" fmla="*/ 3409019 w 3497467"/>
                      <a:gd name="connsiteY17" fmla="*/ 0 h 966514"/>
                      <a:gd name="connsiteX18" fmla="*/ 3497467 w 3497467"/>
                      <a:gd name="connsiteY18" fmla="*/ 161088 h 966514"/>
                      <a:gd name="connsiteX19" fmla="*/ 3497467 w 3497467"/>
                      <a:gd name="connsiteY19" fmla="*/ 470369 h 966514"/>
                      <a:gd name="connsiteX20" fmla="*/ 3497467 w 3497467"/>
                      <a:gd name="connsiteY20" fmla="*/ 805425 h 966514"/>
                      <a:gd name="connsiteX21" fmla="*/ 3409019 w 3497467"/>
                      <a:gd name="connsiteY21" fmla="*/ 966514 h 966514"/>
                      <a:gd name="connsiteX22" fmla="*/ 3168277 w 3497467"/>
                      <a:gd name="connsiteY22" fmla="*/ 966514 h 966514"/>
                      <a:gd name="connsiteX23" fmla="*/ 2894330 w 3497467"/>
                      <a:gd name="connsiteY23" fmla="*/ 966514 h 966514"/>
                      <a:gd name="connsiteX24" fmla="*/ 2753205 w 3497467"/>
                      <a:gd name="connsiteY24" fmla="*/ 966514 h 966514"/>
                      <a:gd name="connsiteX25" fmla="*/ 2479259 w 3497467"/>
                      <a:gd name="connsiteY25" fmla="*/ 966514 h 966514"/>
                      <a:gd name="connsiteX26" fmla="*/ 2205312 w 3497467"/>
                      <a:gd name="connsiteY26" fmla="*/ 966514 h 966514"/>
                      <a:gd name="connsiteX27" fmla="*/ 2097393 w 3497467"/>
                      <a:gd name="connsiteY27" fmla="*/ 966514 h 966514"/>
                      <a:gd name="connsiteX28" fmla="*/ 1989474 w 3497467"/>
                      <a:gd name="connsiteY28" fmla="*/ 966514 h 966514"/>
                      <a:gd name="connsiteX29" fmla="*/ 1848350 w 3497467"/>
                      <a:gd name="connsiteY29" fmla="*/ 966514 h 966514"/>
                      <a:gd name="connsiteX30" fmla="*/ 1674020 w 3497467"/>
                      <a:gd name="connsiteY30" fmla="*/ 966514 h 966514"/>
                      <a:gd name="connsiteX31" fmla="*/ 1466484 w 3497467"/>
                      <a:gd name="connsiteY31" fmla="*/ 966514 h 966514"/>
                      <a:gd name="connsiteX32" fmla="*/ 1258948 w 3497467"/>
                      <a:gd name="connsiteY32" fmla="*/ 966514 h 966514"/>
                      <a:gd name="connsiteX33" fmla="*/ 1051413 w 3497467"/>
                      <a:gd name="connsiteY33" fmla="*/ 966514 h 966514"/>
                      <a:gd name="connsiteX34" fmla="*/ 910288 w 3497467"/>
                      <a:gd name="connsiteY34" fmla="*/ 966514 h 966514"/>
                      <a:gd name="connsiteX35" fmla="*/ 735958 w 3497467"/>
                      <a:gd name="connsiteY35" fmla="*/ 966514 h 966514"/>
                      <a:gd name="connsiteX36" fmla="*/ 628039 w 3497467"/>
                      <a:gd name="connsiteY36" fmla="*/ 966514 h 966514"/>
                      <a:gd name="connsiteX37" fmla="*/ 520121 w 3497467"/>
                      <a:gd name="connsiteY37" fmla="*/ 966514 h 966514"/>
                      <a:gd name="connsiteX38" fmla="*/ 312585 w 3497467"/>
                      <a:gd name="connsiteY38" fmla="*/ 966514 h 966514"/>
                      <a:gd name="connsiteX39" fmla="*/ 88446 w 3497467"/>
                      <a:gd name="connsiteY39" fmla="*/ 966514 h 966514"/>
                      <a:gd name="connsiteX40" fmla="*/ 0 w 3497467"/>
                      <a:gd name="connsiteY40" fmla="*/ 805425 h 966514"/>
                      <a:gd name="connsiteX41" fmla="*/ 0 w 3497467"/>
                      <a:gd name="connsiteY41" fmla="*/ 483256 h 966514"/>
                      <a:gd name="connsiteX42" fmla="*/ 0 w 3497467"/>
                      <a:gd name="connsiteY42" fmla="*/ 161088 h 966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497467" h="966514" fill="none" extrusionOk="0">
                        <a:moveTo>
                          <a:pt x="0" y="161088"/>
                        </a:moveTo>
                        <a:cubicBezTo>
                          <a:pt x="1961" y="67122"/>
                          <a:pt x="52238" y="-7905"/>
                          <a:pt x="88446" y="0"/>
                        </a:cubicBezTo>
                        <a:cubicBezTo>
                          <a:pt x="175271" y="-56793"/>
                          <a:pt x="258471" y="6506"/>
                          <a:pt x="362394" y="0"/>
                        </a:cubicBezTo>
                        <a:cubicBezTo>
                          <a:pt x="442176" y="-46730"/>
                          <a:pt x="548458" y="-5060"/>
                          <a:pt x="636341" y="0"/>
                        </a:cubicBezTo>
                        <a:cubicBezTo>
                          <a:pt x="732944" y="-36422"/>
                          <a:pt x="761659" y="4815"/>
                          <a:pt x="843877" y="0"/>
                        </a:cubicBezTo>
                        <a:cubicBezTo>
                          <a:pt x="921189" y="17736"/>
                          <a:pt x="885619" y="1049"/>
                          <a:pt x="951795" y="0"/>
                        </a:cubicBezTo>
                        <a:cubicBezTo>
                          <a:pt x="1028842" y="-10466"/>
                          <a:pt x="1073228" y="41806"/>
                          <a:pt x="1192536" y="0"/>
                        </a:cubicBezTo>
                        <a:cubicBezTo>
                          <a:pt x="1242309" y="-18947"/>
                          <a:pt x="1344267" y="5126"/>
                          <a:pt x="1466484" y="0"/>
                        </a:cubicBezTo>
                        <a:cubicBezTo>
                          <a:pt x="1533004" y="-13123"/>
                          <a:pt x="1612378" y="21585"/>
                          <a:pt x="1674020" y="0"/>
                        </a:cubicBezTo>
                        <a:cubicBezTo>
                          <a:pt x="1714563" y="-58988"/>
                          <a:pt x="1867101" y="36071"/>
                          <a:pt x="1947967" y="0"/>
                        </a:cubicBezTo>
                        <a:cubicBezTo>
                          <a:pt x="2063608" y="-74438"/>
                          <a:pt x="2063232" y="17962"/>
                          <a:pt x="2089091" y="0"/>
                        </a:cubicBezTo>
                        <a:cubicBezTo>
                          <a:pt x="2117309" y="20053"/>
                          <a:pt x="2198147" y="10053"/>
                          <a:pt x="2296627" y="0"/>
                        </a:cubicBezTo>
                        <a:cubicBezTo>
                          <a:pt x="2423672" y="-16603"/>
                          <a:pt x="2364315" y="39124"/>
                          <a:pt x="2404546" y="0"/>
                        </a:cubicBezTo>
                        <a:cubicBezTo>
                          <a:pt x="2453659" y="13073"/>
                          <a:pt x="2472345" y="15738"/>
                          <a:pt x="2545670" y="0"/>
                        </a:cubicBezTo>
                        <a:cubicBezTo>
                          <a:pt x="2577505" y="-41624"/>
                          <a:pt x="2635299" y="6113"/>
                          <a:pt x="2653589" y="0"/>
                        </a:cubicBezTo>
                        <a:cubicBezTo>
                          <a:pt x="2642216" y="3064"/>
                          <a:pt x="2793514" y="29170"/>
                          <a:pt x="2861125" y="0"/>
                        </a:cubicBezTo>
                        <a:cubicBezTo>
                          <a:pt x="2959726" y="-76896"/>
                          <a:pt x="3060414" y="64780"/>
                          <a:pt x="3135072" y="0"/>
                        </a:cubicBezTo>
                        <a:cubicBezTo>
                          <a:pt x="3190801" y="18887"/>
                          <a:pt x="3332087" y="23933"/>
                          <a:pt x="3409019" y="0"/>
                        </a:cubicBezTo>
                        <a:cubicBezTo>
                          <a:pt x="3463616" y="-37408"/>
                          <a:pt x="3456554" y="52238"/>
                          <a:pt x="3497467" y="161088"/>
                        </a:cubicBezTo>
                        <a:cubicBezTo>
                          <a:pt x="3551625" y="281106"/>
                          <a:pt x="3490966" y="364888"/>
                          <a:pt x="3497467" y="470369"/>
                        </a:cubicBezTo>
                        <a:cubicBezTo>
                          <a:pt x="3567534" y="550247"/>
                          <a:pt x="3500339" y="660908"/>
                          <a:pt x="3497467" y="805425"/>
                        </a:cubicBezTo>
                        <a:cubicBezTo>
                          <a:pt x="3461223" y="896205"/>
                          <a:pt x="3474944" y="937856"/>
                          <a:pt x="3409019" y="966514"/>
                        </a:cubicBezTo>
                        <a:cubicBezTo>
                          <a:pt x="3291600" y="989514"/>
                          <a:pt x="3247569" y="909354"/>
                          <a:pt x="3168277" y="966514"/>
                        </a:cubicBezTo>
                        <a:cubicBezTo>
                          <a:pt x="3058809" y="992050"/>
                          <a:pt x="2974838" y="915504"/>
                          <a:pt x="2894330" y="966514"/>
                        </a:cubicBezTo>
                        <a:cubicBezTo>
                          <a:pt x="2821944" y="1015675"/>
                          <a:pt x="2834727" y="922378"/>
                          <a:pt x="2753205" y="966514"/>
                        </a:cubicBezTo>
                        <a:cubicBezTo>
                          <a:pt x="2673064" y="1017965"/>
                          <a:pt x="2518950" y="941078"/>
                          <a:pt x="2479259" y="966514"/>
                        </a:cubicBezTo>
                        <a:cubicBezTo>
                          <a:pt x="2397990" y="993471"/>
                          <a:pt x="2253254" y="922919"/>
                          <a:pt x="2205312" y="966514"/>
                        </a:cubicBezTo>
                        <a:cubicBezTo>
                          <a:pt x="2099831" y="1036676"/>
                          <a:pt x="2112886" y="942720"/>
                          <a:pt x="2097393" y="966514"/>
                        </a:cubicBezTo>
                        <a:cubicBezTo>
                          <a:pt x="2075327" y="963671"/>
                          <a:pt x="2019470" y="963792"/>
                          <a:pt x="1989474" y="966514"/>
                        </a:cubicBezTo>
                        <a:cubicBezTo>
                          <a:pt x="1966362" y="989801"/>
                          <a:pt x="1869900" y="955555"/>
                          <a:pt x="1848350" y="966514"/>
                        </a:cubicBezTo>
                        <a:cubicBezTo>
                          <a:pt x="1785483" y="961596"/>
                          <a:pt x="1732477" y="960954"/>
                          <a:pt x="1674020" y="966514"/>
                        </a:cubicBezTo>
                        <a:cubicBezTo>
                          <a:pt x="1610490" y="1006282"/>
                          <a:pt x="1547402" y="895089"/>
                          <a:pt x="1466484" y="966514"/>
                        </a:cubicBezTo>
                        <a:cubicBezTo>
                          <a:pt x="1421422" y="1005225"/>
                          <a:pt x="1390904" y="969738"/>
                          <a:pt x="1258948" y="966514"/>
                        </a:cubicBezTo>
                        <a:cubicBezTo>
                          <a:pt x="1134478" y="1015178"/>
                          <a:pt x="1134710" y="935013"/>
                          <a:pt x="1051413" y="966514"/>
                        </a:cubicBezTo>
                        <a:cubicBezTo>
                          <a:pt x="990245" y="1011943"/>
                          <a:pt x="942646" y="952939"/>
                          <a:pt x="910288" y="966514"/>
                        </a:cubicBezTo>
                        <a:cubicBezTo>
                          <a:pt x="875859" y="975692"/>
                          <a:pt x="779441" y="937678"/>
                          <a:pt x="735958" y="966514"/>
                        </a:cubicBezTo>
                        <a:cubicBezTo>
                          <a:pt x="679367" y="996465"/>
                          <a:pt x="661628" y="968025"/>
                          <a:pt x="628039" y="966514"/>
                        </a:cubicBezTo>
                        <a:cubicBezTo>
                          <a:pt x="575090" y="989174"/>
                          <a:pt x="572131" y="958903"/>
                          <a:pt x="520121" y="966514"/>
                        </a:cubicBezTo>
                        <a:cubicBezTo>
                          <a:pt x="513961" y="979230"/>
                          <a:pt x="369389" y="913627"/>
                          <a:pt x="312585" y="966514"/>
                        </a:cubicBezTo>
                        <a:cubicBezTo>
                          <a:pt x="230454" y="961062"/>
                          <a:pt x="131472" y="911553"/>
                          <a:pt x="88446" y="966514"/>
                        </a:cubicBezTo>
                        <a:cubicBezTo>
                          <a:pt x="64639" y="1023023"/>
                          <a:pt x="-31591" y="937297"/>
                          <a:pt x="0" y="805425"/>
                        </a:cubicBezTo>
                        <a:cubicBezTo>
                          <a:pt x="-45781" y="651415"/>
                          <a:pt x="16823" y="541595"/>
                          <a:pt x="0" y="483256"/>
                        </a:cubicBezTo>
                        <a:cubicBezTo>
                          <a:pt x="3306" y="337489"/>
                          <a:pt x="9095" y="315380"/>
                          <a:pt x="0" y="161088"/>
                        </a:cubicBezTo>
                        <a:close/>
                      </a:path>
                      <a:path w="3497467" h="966514" stroke="0" extrusionOk="0">
                        <a:moveTo>
                          <a:pt x="0" y="161088"/>
                        </a:moveTo>
                        <a:cubicBezTo>
                          <a:pt x="-12392" y="61710"/>
                          <a:pt x="35911" y="-16110"/>
                          <a:pt x="88446" y="0"/>
                        </a:cubicBezTo>
                        <a:cubicBezTo>
                          <a:pt x="150201" y="22351"/>
                          <a:pt x="174986" y="33980"/>
                          <a:pt x="262776" y="0"/>
                        </a:cubicBezTo>
                        <a:cubicBezTo>
                          <a:pt x="345427" y="-9122"/>
                          <a:pt x="349593" y="25003"/>
                          <a:pt x="470312" y="0"/>
                        </a:cubicBezTo>
                        <a:cubicBezTo>
                          <a:pt x="517282" y="-25949"/>
                          <a:pt x="584291" y="-1001"/>
                          <a:pt x="644643" y="0"/>
                        </a:cubicBezTo>
                        <a:cubicBezTo>
                          <a:pt x="720749" y="-2068"/>
                          <a:pt x="720692" y="22962"/>
                          <a:pt x="752561" y="0"/>
                        </a:cubicBezTo>
                        <a:cubicBezTo>
                          <a:pt x="727278" y="-38162"/>
                          <a:pt x="847010" y="60323"/>
                          <a:pt x="960097" y="0"/>
                        </a:cubicBezTo>
                        <a:cubicBezTo>
                          <a:pt x="1034184" y="-29540"/>
                          <a:pt x="1047630" y="886"/>
                          <a:pt x="1134427" y="0"/>
                        </a:cubicBezTo>
                        <a:cubicBezTo>
                          <a:pt x="1192152" y="-22998"/>
                          <a:pt x="1240149" y="66841"/>
                          <a:pt x="1341963" y="0"/>
                        </a:cubicBezTo>
                        <a:cubicBezTo>
                          <a:pt x="1448558" y="-18569"/>
                          <a:pt x="1455681" y="-7928"/>
                          <a:pt x="1516293" y="0"/>
                        </a:cubicBezTo>
                        <a:cubicBezTo>
                          <a:pt x="1552283" y="-71293"/>
                          <a:pt x="1692944" y="10678"/>
                          <a:pt x="1790240" y="0"/>
                        </a:cubicBezTo>
                        <a:cubicBezTo>
                          <a:pt x="1870072" y="-45540"/>
                          <a:pt x="1855099" y="24502"/>
                          <a:pt x="1898158" y="0"/>
                        </a:cubicBezTo>
                        <a:cubicBezTo>
                          <a:pt x="1962450" y="65865"/>
                          <a:pt x="2092867" y="29788"/>
                          <a:pt x="2172106" y="0"/>
                        </a:cubicBezTo>
                        <a:cubicBezTo>
                          <a:pt x="2274344" y="-15393"/>
                          <a:pt x="2291682" y="-17"/>
                          <a:pt x="2346436" y="0"/>
                        </a:cubicBezTo>
                        <a:cubicBezTo>
                          <a:pt x="2395373" y="-652"/>
                          <a:pt x="2503879" y="37479"/>
                          <a:pt x="2520766" y="0"/>
                        </a:cubicBezTo>
                        <a:cubicBezTo>
                          <a:pt x="2558270" y="-40382"/>
                          <a:pt x="2610723" y="15235"/>
                          <a:pt x="2628684" y="0"/>
                        </a:cubicBezTo>
                        <a:cubicBezTo>
                          <a:pt x="2632135" y="-23942"/>
                          <a:pt x="2837301" y="34503"/>
                          <a:pt x="2869426" y="0"/>
                        </a:cubicBezTo>
                        <a:cubicBezTo>
                          <a:pt x="2898715" y="-17557"/>
                          <a:pt x="3092366" y="18608"/>
                          <a:pt x="3143373" y="0"/>
                        </a:cubicBezTo>
                        <a:cubicBezTo>
                          <a:pt x="3202431" y="-18791"/>
                          <a:pt x="3284206" y="-9782"/>
                          <a:pt x="3409019" y="0"/>
                        </a:cubicBezTo>
                        <a:cubicBezTo>
                          <a:pt x="3443084" y="46819"/>
                          <a:pt x="3483779" y="81008"/>
                          <a:pt x="3497467" y="161088"/>
                        </a:cubicBezTo>
                        <a:cubicBezTo>
                          <a:pt x="3480419" y="297918"/>
                          <a:pt x="3534469" y="403116"/>
                          <a:pt x="3497467" y="463926"/>
                        </a:cubicBezTo>
                        <a:cubicBezTo>
                          <a:pt x="3530327" y="593681"/>
                          <a:pt x="3506727" y="640463"/>
                          <a:pt x="3497467" y="805425"/>
                        </a:cubicBezTo>
                        <a:cubicBezTo>
                          <a:pt x="3511346" y="871025"/>
                          <a:pt x="3452663" y="943928"/>
                          <a:pt x="3409019" y="966514"/>
                        </a:cubicBezTo>
                        <a:cubicBezTo>
                          <a:pt x="3382198" y="960577"/>
                          <a:pt x="3299811" y="947722"/>
                          <a:pt x="3267895" y="966514"/>
                        </a:cubicBezTo>
                        <a:cubicBezTo>
                          <a:pt x="3225418" y="1049606"/>
                          <a:pt x="3159974" y="1002029"/>
                          <a:pt x="3027153" y="966514"/>
                        </a:cubicBezTo>
                        <a:cubicBezTo>
                          <a:pt x="2924639" y="993659"/>
                          <a:pt x="2922300" y="963963"/>
                          <a:pt x="2886029" y="966514"/>
                        </a:cubicBezTo>
                        <a:cubicBezTo>
                          <a:pt x="2831749" y="1026772"/>
                          <a:pt x="2780632" y="964661"/>
                          <a:pt x="2645287" y="966514"/>
                        </a:cubicBezTo>
                        <a:cubicBezTo>
                          <a:pt x="2507117" y="986349"/>
                          <a:pt x="2565977" y="969664"/>
                          <a:pt x="2537369" y="966514"/>
                        </a:cubicBezTo>
                        <a:cubicBezTo>
                          <a:pt x="2491671" y="985342"/>
                          <a:pt x="2477956" y="948800"/>
                          <a:pt x="2396244" y="966514"/>
                        </a:cubicBezTo>
                        <a:cubicBezTo>
                          <a:pt x="2325501" y="955657"/>
                          <a:pt x="2224713" y="961868"/>
                          <a:pt x="2155503" y="966514"/>
                        </a:cubicBezTo>
                        <a:cubicBezTo>
                          <a:pt x="2020624" y="982291"/>
                          <a:pt x="1985720" y="943745"/>
                          <a:pt x="1947967" y="966514"/>
                        </a:cubicBezTo>
                        <a:cubicBezTo>
                          <a:pt x="1919514" y="986822"/>
                          <a:pt x="1799556" y="901443"/>
                          <a:pt x="1707226" y="966514"/>
                        </a:cubicBezTo>
                        <a:cubicBezTo>
                          <a:pt x="1641872" y="998367"/>
                          <a:pt x="1645802" y="957915"/>
                          <a:pt x="1599307" y="966514"/>
                        </a:cubicBezTo>
                        <a:cubicBezTo>
                          <a:pt x="1597489" y="977237"/>
                          <a:pt x="1425678" y="973565"/>
                          <a:pt x="1358565" y="966514"/>
                        </a:cubicBezTo>
                        <a:cubicBezTo>
                          <a:pt x="1252100" y="986109"/>
                          <a:pt x="1220670" y="962376"/>
                          <a:pt x="1151029" y="966514"/>
                        </a:cubicBezTo>
                        <a:cubicBezTo>
                          <a:pt x="1101989" y="1047806"/>
                          <a:pt x="1040938" y="983207"/>
                          <a:pt x="943494" y="966514"/>
                        </a:cubicBezTo>
                        <a:cubicBezTo>
                          <a:pt x="838555" y="990482"/>
                          <a:pt x="827168" y="964686"/>
                          <a:pt x="769164" y="966514"/>
                        </a:cubicBezTo>
                        <a:cubicBezTo>
                          <a:pt x="695104" y="962924"/>
                          <a:pt x="676868" y="941995"/>
                          <a:pt x="594834" y="966514"/>
                        </a:cubicBezTo>
                        <a:cubicBezTo>
                          <a:pt x="518622" y="960648"/>
                          <a:pt x="465691" y="942171"/>
                          <a:pt x="420503" y="966514"/>
                        </a:cubicBezTo>
                        <a:cubicBezTo>
                          <a:pt x="268608" y="1022861"/>
                          <a:pt x="247037" y="889755"/>
                          <a:pt x="88446" y="966514"/>
                        </a:cubicBezTo>
                        <a:cubicBezTo>
                          <a:pt x="-5964" y="957344"/>
                          <a:pt x="-33230" y="877932"/>
                          <a:pt x="0" y="805425"/>
                        </a:cubicBezTo>
                        <a:cubicBezTo>
                          <a:pt x="-18030" y="662530"/>
                          <a:pt x="-16030" y="631082"/>
                          <a:pt x="0" y="476812"/>
                        </a:cubicBezTo>
                        <a:cubicBezTo>
                          <a:pt x="-30267" y="357775"/>
                          <a:pt x="-3790" y="232912"/>
                          <a:pt x="0" y="161088"/>
                        </a:cubicBezTo>
                        <a:close/>
                      </a:path>
                      <a:path w="3497467" h="966514" fill="none" stroke="0" extrusionOk="0">
                        <a:moveTo>
                          <a:pt x="0" y="161088"/>
                        </a:moveTo>
                        <a:cubicBezTo>
                          <a:pt x="926" y="65950"/>
                          <a:pt x="47884" y="12428"/>
                          <a:pt x="88446" y="0"/>
                        </a:cubicBezTo>
                        <a:cubicBezTo>
                          <a:pt x="225860" y="-41786"/>
                          <a:pt x="282490" y="6849"/>
                          <a:pt x="362394" y="0"/>
                        </a:cubicBezTo>
                        <a:cubicBezTo>
                          <a:pt x="438738" y="-2793"/>
                          <a:pt x="571620" y="7756"/>
                          <a:pt x="636341" y="0"/>
                        </a:cubicBezTo>
                        <a:cubicBezTo>
                          <a:pt x="748313" y="-22872"/>
                          <a:pt x="758803" y="4183"/>
                          <a:pt x="843877" y="0"/>
                        </a:cubicBezTo>
                        <a:cubicBezTo>
                          <a:pt x="948524" y="22326"/>
                          <a:pt x="884759" y="9917"/>
                          <a:pt x="951795" y="0"/>
                        </a:cubicBezTo>
                        <a:cubicBezTo>
                          <a:pt x="949083" y="-25634"/>
                          <a:pt x="1068337" y="9189"/>
                          <a:pt x="1192536" y="0"/>
                        </a:cubicBezTo>
                        <a:cubicBezTo>
                          <a:pt x="1283668" y="-1939"/>
                          <a:pt x="1347757" y="-18344"/>
                          <a:pt x="1466484" y="0"/>
                        </a:cubicBezTo>
                        <a:cubicBezTo>
                          <a:pt x="1567406" y="-20027"/>
                          <a:pt x="1620255" y="11048"/>
                          <a:pt x="1674020" y="0"/>
                        </a:cubicBezTo>
                        <a:cubicBezTo>
                          <a:pt x="1766299" y="13381"/>
                          <a:pt x="1794842" y="67203"/>
                          <a:pt x="1947967" y="0"/>
                        </a:cubicBezTo>
                        <a:cubicBezTo>
                          <a:pt x="2066705" y="-67392"/>
                          <a:pt x="2061396" y="34724"/>
                          <a:pt x="2089091" y="0"/>
                        </a:cubicBezTo>
                        <a:cubicBezTo>
                          <a:pt x="2158584" y="-20986"/>
                          <a:pt x="2185252" y="66449"/>
                          <a:pt x="2296627" y="0"/>
                        </a:cubicBezTo>
                        <a:cubicBezTo>
                          <a:pt x="2405135" y="-38401"/>
                          <a:pt x="2370315" y="36436"/>
                          <a:pt x="2404546" y="0"/>
                        </a:cubicBezTo>
                        <a:cubicBezTo>
                          <a:pt x="2439465" y="-10916"/>
                          <a:pt x="2507491" y="34202"/>
                          <a:pt x="2545670" y="0"/>
                        </a:cubicBezTo>
                        <a:cubicBezTo>
                          <a:pt x="2569961" y="-37605"/>
                          <a:pt x="2618158" y="24447"/>
                          <a:pt x="2653589" y="0"/>
                        </a:cubicBezTo>
                        <a:cubicBezTo>
                          <a:pt x="2677230" y="-4927"/>
                          <a:pt x="2756499" y="52821"/>
                          <a:pt x="2861125" y="0"/>
                        </a:cubicBezTo>
                        <a:cubicBezTo>
                          <a:pt x="2981259" y="-8501"/>
                          <a:pt x="3058357" y="-4614"/>
                          <a:pt x="3135072" y="0"/>
                        </a:cubicBezTo>
                        <a:cubicBezTo>
                          <a:pt x="3233835" y="-58298"/>
                          <a:pt x="3271195" y="35944"/>
                          <a:pt x="3409019" y="0"/>
                        </a:cubicBezTo>
                        <a:cubicBezTo>
                          <a:pt x="3439881" y="-25824"/>
                          <a:pt x="3477302" y="39989"/>
                          <a:pt x="3497467" y="161088"/>
                        </a:cubicBezTo>
                        <a:cubicBezTo>
                          <a:pt x="3496894" y="247680"/>
                          <a:pt x="3476710" y="362868"/>
                          <a:pt x="3497467" y="470369"/>
                        </a:cubicBezTo>
                        <a:cubicBezTo>
                          <a:pt x="3515807" y="603842"/>
                          <a:pt x="3526343" y="728453"/>
                          <a:pt x="3497467" y="805425"/>
                        </a:cubicBezTo>
                        <a:cubicBezTo>
                          <a:pt x="3468723" y="892519"/>
                          <a:pt x="3484818" y="956946"/>
                          <a:pt x="3409019" y="966514"/>
                        </a:cubicBezTo>
                        <a:cubicBezTo>
                          <a:pt x="3310069" y="1054950"/>
                          <a:pt x="3256512" y="945049"/>
                          <a:pt x="3168277" y="966514"/>
                        </a:cubicBezTo>
                        <a:cubicBezTo>
                          <a:pt x="3073105" y="1001793"/>
                          <a:pt x="2935135" y="967871"/>
                          <a:pt x="2894330" y="966514"/>
                        </a:cubicBezTo>
                        <a:cubicBezTo>
                          <a:pt x="2856595" y="970205"/>
                          <a:pt x="2800784" y="952885"/>
                          <a:pt x="2753205" y="966514"/>
                        </a:cubicBezTo>
                        <a:cubicBezTo>
                          <a:pt x="2677804" y="999631"/>
                          <a:pt x="2523166" y="957756"/>
                          <a:pt x="2479259" y="966514"/>
                        </a:cubicBezTo>
                        <a:cubicBezTo>
                          <a:pt x="2391428" y="947786"/>
                          <a:pt x="2314015" y="925774"/>
                          <a:pt x="2205312" y="966514"/>
                        </a:cubicBezTo>
                        <a:cubicBezTo>
                          <a:pt x="2116296" y="1023372"/>
                          <a:pt x="2115769" y="942600"/>
                          <a:pt x="2097393" y="966514"/>
                        </a:cubicBezTo>
                        <a:cubicBezTo>
                          <a:pt x="2059062" y="967680"/>
                          <a:pt x="2028152" y="951237"/>
                          <a:pt x="1989474" y="966514"/>
                        </a:cubicBezTo>
                        <a:cubicBezTo>
                          <a:pt x="1953650" y="969135"/>
                          <a:pt x="1893708" y="966022"/>
                          <a:pt x="1848350" y="966514"/>
                        </a:cubicBezTo>
                        <a:cubicBezTo>
                          <a:pt x="1813325" y="984047"/>
                          <a:pt x="1703191" y="971652"/>
                          <a:pt x="1674020" y="966514"/>
                        </a:cubicBezTo>
                        <a:cubicBezTo>
                          <a:pt x="1616363" y="937465"/>
                          <a:pt x="1533931" y="932844"/>
                          <a:pt x="1466484" y="966514"/>
                        </a:cubicBezTo>
                        <a:cubicBezTo>
                          <a:pt x="1416562" y="1011103"/>
                          <a:pt x="1328480" y="920607"/>
                          <a:pt x="1258948" y="966514"/>
                        </a:cubicBezTo>
                        <a:cubicBezTo>
                          <a:pt x="1173557" y="1023862"/>
                          <a:pt x="1103886" y="941235"/>
                          <a:pt x="1051413" y="966514"/>
                        </a:cubicBezTo>
                        <a:cubicBezTo>
                          <a:pt x="995052" y="1012350"/>
                          <a:pt x="973882" y="957432"/>
                          <a:pt x="910288" y="966514"/>
                        </a:cubicBezTo>
                        <a:cubicBezTo>
                          <a:pt x="853526" y="955375"/>
                          <a:pt x="771488" y="931451"/>
                          <a:pt x="735958" y="966514"/>
                        </a:cubicBezTo>
                        <a:cubicBezTo>
                          <a:pt x="712902" y="978746"/>
                          <a:pt x="664523" y="957981"/>
                          <a:pt x="628039" y="966514"/>
                        </a:cubicBezTo>
                        <a:cubicBezTo>
                          <a:pt x="587350" y="974031"/>
                          <a:pt x="568541" y="954671"/>
                          <a:pt x="520121" y="966514"/>
                        </a:cubicBezTo>
                        <a:cubicBezTo>
                          <a:pt x="497257" y="979930"/>
                          <a:pt x="381145" y="937992"/>
                          <a:pt x="312585" y="966514"/>
                        </a:cubicBezTo>
                        <a:cubicBezTo>
                          <a:pt x="247910" y="1010594"/>
                          <a:pt x="147719" y="919269"/>
                          <a:pt x="88446" y="966514"/>
                        </a:cubicBezTo>
                        <a:cubicBezTo>
                          <a:pt x="37115" y="945532"/>
                          <a:pt x="-22775" y="909124"/>
                          <a:pt x="0" y="805425"/>
                        </a:cubicBezTo>
                        <a:cubicBezTo>
                          <a:pt x="-1275" y="631703"/>
                          <a:pt x="15740" y="606671"/>
                          <a:pt x="0" y="483256"/>
                        </a:cubicBezTo>
                        <a:cubicBezTo>
                          <a:pt x="-15637" y="410595"/>
                          <a:pt x="-30374" y="290267"/>
                          <a:pt x="0" y="161088"/>
                        </a:cubicBezTo>
                        <a:close/>
                      </a:path>
                      <a:path w="3497467" h="966514" fill="none" stroke="0" extrusionOk="0">
                        <a:moveTo>
                          <a:pt x="0" y="161088"/>
                        </a:moveTo>
                        <a:cubicBezTo>
                          <a:pt x="-12057" y="76849"/>
                          <a:pt x="47796" y="-11054"/>
                          <a:pt x="88446" y="0"/>
                        </a:cubicBezTo>
                        <a:cubicBezTo>
                          <a:pt x="186473" y="-53084"/>
                          <a:pt x="285626" y="-9507"/>
                          <a:pt x="362394" y="0"/>
                        </a:cubicBezTo>
                        <a:cubicBezTo>
                          <a:pt x="450957" y="-4166"/>
                          <a:pt x="538188" y="7907"/>
                          <a:pt x="636341" y="0"/>
                        </a:cubicBezTo>
                        <a:cubicBezTo>
                          <a:pt x="735891" y="-30886"/>
                          <a:pt x="738815" y="8312"/>
                          <a:pt x="843877" y="0"/>
                        </a:cubicBezTo>
                        <a:cubicBezTo>
                          <a:pt x="932004" y="12857"/>
                          <a:pt x="896526" y="15701"/>
                          <a:pt x="951795" y="0"/>
                        </a:cubicBezTo>
                        <a:cubicBezTo>
                          <a:pt x="1009480" y="-35130"/>
                          <a:pt x="1080870" y="16073"/>
                          <a:pt x="1192536" y="0"/>
                        </a:cubicBezTo>
                        <a:cubicBezTo>
                          <a:pt x="1278764" y="-29322"/>
                          <a:pt x="1354470" y="29387"/>
                          <a:pt x="1466484" y="0"/>
                        </a:cubicBezTo>
                        <a:cubicBezTo>
                          <a:pt x="1552726" y="-19137"/>
                          <a:pt x="1634438" y="20216"/>
                          <a:pt x="1674020" y="0"/>
                        </a:cubicBezTo>
                        <a:cubicBezTo>
                          <a:pt x="1691147" y="-56450"/>
                          <a:pt x="1822076" y="71066"/>
                          <a:pt x="1947967" y="0"/>
                        </a:cubicBezTo>
                        <a:cubicBezTo>
                          <a:pt x="2066699" y="-56563"/>
                          <a:pt x="2049440" y="38060"/>
                          <a:pt x="2089091" y="0"/>
                        </a:cubicBezTo>
                        <a:cubicBezTo>
                          <a:pt x="2151567" y="-4845"/>
                          <a:pt x="2189157" y="37481"/>
                          <a:pt x="2296627" y="0"/>
                        </a:cubicBezTo>
                        <a:cubicBezTo>
                          <a:pt x="2420370" y="-18705"/>
                          <a:pt x="2361055" y="28217"/>
                          <a:pt x="2404546" y="0"/>
                        </a:cubicBezTo>
                        <a:cubicBezTo>
                          <a:pt x="2456380" y="10984"/>
                          <a:pt x="2496137" y="-207"/>
                          <a:pt x="2545670" y="0"/>
                        </a:cubicBezTo>
                        <a:cubicBezTo>
                          <a:pt x="2589244" y="-31603"/>
                          <a:pt x="2633348" y="3685"/>
                          <a:pt x="2653589" y="0"/>
                        </a:cubicBezTo>
                        <a:cubicBezTo>
                          <a:pt x="2684241" y="-17287"/>
                          <a:pt x="2742757" y="35919"/>
                          <a:pt x="2861125" y="0"/>
                        </a:cubicBezTo>
                        <a:cubicBezTo>
                          <a:pt x="2963095" y="-63477"/>
                          <a:pt x="3051447" y="39581"/>
                          <a:pt x="3135072" y="0"/>
                        </a:cubicBezTo>
                        <a:cubicBezTo>
                          <a:pt x="3216739" y="-25485"/>
                          <a:pt x="3315509" y="40584"/>
                          <a:pt x="3409019" y="0"/>
                        </a:cubicBezTo>
                        <a:cubicBezTo>
                          <a:pt x="3473044" y="-5537"/>
                          <a:pt x="3460572" y="48095"/>
                          <a:pt x="3497467" y="161088"/>
                        </a:cubicBezTo>
                        <a:cubicBezTo>
                          <a:pt x="3517321" y="253875"/>
                          <a:pt x="3510105" y="342369"/>
                          <a:pt x="3497467" y="470369"/>
                        </a:cubicBezTo>
                        <a:cubicBezTo>
                          <a:pt x="3519523" y="543278"/>
                          <a:pt x="3524275" y="714474"/>
                          <a:pt x="3497467" y="805425"/>
                        </a:cubicBezTo>
                        <a:cubicBezTo>
                          <a:pt x="3458229" y="883246"/>
                          <a:pt x="3486509" y="937382"/>
                          <a:pt x="3409019" y="966514"/>
                        </a:cubicBezTo>
                        <a:cubicBezTo>
                          <a:pt x="3310781" y="1013148"/>
                          <a:pt x="3268551" y="924238"/>
                          <a:pt x="3168277" y="966514"/>
                        </a:cubicBezTo>
                        <a:cubicBezTo>
                          <a:pt x="3064411" y="1009886"/>
                          <a:pt x="2942483" y="930982"/>
                          <a:pt x="2894330" y="966514"/>
                        </a:cubicBezTo>
                        <a:cubicBezTo>
                          <a:pt x="2836611" y="986073"/>
                          <a:pt x="2828124" y="949624"/>
                          <a:pt x="2753205" y="966514"/>
                        </a:cubicBezTo>
                        <a:cubicBezTo>
                          <a:pt x="2665736" y="1011613"/>
                          <a:pt x="2538279" y="933937"/>
                          <a:pt x="2479259" y="966514"/>
                        </a:cubicBezTo>
                        <a:cubicBezTo>
                          <a:pt x="2444368" y="1006934"/>
                          <a:pt x="2300699" y="888614"/>
                          <a:pt x="2205312" y="966514"/>
                        </a:cubicBezTo>
                        <a:cubicBezTo>
                          <a:pt x="2114986" y="1031982"/>
                          <a:pt x="2125664" y="952707"/>
                          <a:pt x="2097393" y="966514"/>
                        </a:cubicBezTo>
                        <a:cubicBezTo>
                          <a:pt x="2076539" y="968397"/>
                          <a:pt x="2020596" y="969708"/>
                          <a:pt x="1989474" y="966514"/>
                        </a:cubicBezTo>
                        <a:cubicBezTo>
                          <a:pt x="1960208" y="976822"/>
                          <a:pt x="1874414" y="956916"/>
                          <a:pt x="1848350" y="966514"/>
                        </a:cubicBezTo>
                        <a:cubicBezTo>
                          <a:pt x="1807460" y="983315"/>
                          <a:pt x="1709983" y="967859"/>
                          <a:pt x="1674020" y="966514"/>
                        </a:cubicBezTo>
                        <a:cubicBezTo>
                          <a:pt x="1619019" y="966269"/>
                          <a:pt x="1529072" y="889232"/>
                          <a:pt x="1466484" y="966514"/>
                        </a:cubicBezTo>
                        <a:cubicBezTo>
                          <a:pt x="1401326" y="1006305"/>
                          <a:pt x="1345810" y="931547"/>
                          <a:pt x="1258948" y="966514"/>
                        </a:cubicBezTo>
                        <a:cubicBezTo>
                          <a:pt x="1158061" y="991410"/>
                          <a:pt x="1115028" y="952854"/>
                          <a:pt x="1051413" y="966514"/>
                        </a:cubicBezTo>
                        <a:cubicBezTo>
                          <a:pt x="999982" y="996362"/>
                          <a:pt x="947761" y="964926"/>
                          <a:pt x="910288" y="966514"/>
                        </a:cubicBezTo>
                        <a:cubicBezTo>
                          <a:pt x="864160" y="969231"/>
                          <a:pt x="778969" y="945734"/>
                          <a:pt x="735958" y="966514"/>
                        </a:cubicBezTo>
                        <a:cubicBezTo>
                          <a:pt x="695179" y="990734"/>
                          <a:pt x="663511" y="949748"/>
                          <a:pt x="628039" y="966514"/>
                        </a:cubicBezTo>
                        <a:cubicBezTo>
                          <a:pt x="578107" y="983838"/>
                          <a:pt x="561660" y="949881"/>
                          <a:pt x="520121" y="966514"/>
                        </a:cubicBezTo>
                        <a:cubicBezTo>
                          <a:pt x="490176" y="1013589"/>
                          <a:pt x="358647" y="928260"/>
                          <a:pt x="312585" y="966514"/>
                        </a:cubicBezTo>
                        <a:cubicBezTo>
                          <a:pt x="230220" y="985458"/>
                          <a:pt x="126527" y="926388"/>
                          <a:pt x="88446" y="966514"/>
                        </a:cubicBezTo>
                        <a:cubicBezTo>
                          <a:pt x="37262" y="964213"/>
                          <a:pt x="-13134" y="917670"/>
                          <a:pt x="0" y="805425"/>
                        </a:cubicBezTo>
                        <a:cubicBezTo>
                          <a:pt x="-49818" y="660596"/>
                          <a:pt x="5204" y="562223"/>
                          <a:pt x="0" y="483256"/>
                        </a:cubicBezTo>
                        <a:cubicBezTo>
                          <a:pt x="6970" y="365016"/>
                          <a:pt x="12968" y="327102"/>
                          <a:pt x="0" y="161088"/>
                        </a:cubicBezTo>
                        <a:close/>
                      </a:path>
                      <a:path w="3497467" h="966514" fill="none" stroke="0" extrusionOk="0">
                        <a:moveTo>
                          <a:pt x="0" y="161088"/>
                        </a:moveTo>
                        <a:cubicBezTo>
                          <a:pt x="7978" y="64993"/>
                          <a:pt x="53540" y="-9526"/>
                          <a:pt x="88446" y="0"/>
                        </a:cubicBezTo>
                        <a:cubicBezTo>
                          <a:pt x="190784" y="-28453"/>
                          <a:pt x="272974" y="-138"/>
                          <a:pt x="362394" y="0"/>
                        </a:cubicBezTo>
                        <a:cubicBezTo>
                          <a:pt x="447920" y="-20835"/>
                          <a:pt x="572726" y="4126"/>
                          <a:pt x="636341" y="0"/>
                        </a:cubicBezTo>
                        <a:cubicBezTo>
                          <a:pt x="731328" y="-26504"/>
                          <a:pt x="751781" y="12876"/>
                          <a:pt x="843877" y="0"/>
                        </a:cubicBezTo>
                        <a:cubicBezTo>
                          <a:pt x="926464" y="19208"/>
                          <a:pt x="883792" y="2157"/>
                          <a:pt x="951795" y="0"/>
                        </a:cubicBezTo>
                        <a:cubicBezTo>
                          <a:pt x="1010375" y="-29532"/>
                          <a:pt x="1074042" y="13791"/>
                          <a:pt x="1192536" y="0"/>
                        </a:cubicBezTo>
                        <a:cubicBezTo>
                          <a:pt x="1251516" y="-19900"/>
                          <a:pt x="1340775" y="-13528"/>
                          <a:pt x="1466484" y="0"/>
                        </a:cubicBezTo>
                        <a:cubicBezTo>
                          <a:pt x="1534211" y="-23516"/>
                          <a:pt x="1622534" y="19867"/>
                          <a:pt x="1674020" y="0"/>
                        </a:cubicBezTo>
                        <a:cubicBezTo>
                          <a:pt x="1719969" y="-47038"/>
                          <a:pt x="1839097" y="60896"/>
                          <a:pt x="1947967" y="0"/>
                        </a:cubicBezTo>
                        <a:cubicBezTo>
                          <a:pt x="2068588" y="-50698"/>
                          <a:pt x="2052715" y="25611"/>
                          <a:pt x="2089091" y="0"/>
                        </a:cubicBezTo>
                        <a:cubicBezTo>
                          <a:pt x="2136089" y="12893"/>
                          <a:pt x="2206238" y="33023"/>
                          <a:pt x="2296627" y="0"/>
                        </a:cubicBezTo>
                        <a:cubicBezTo>
                          <a:pt x="2417731" y="-19368"/>
                          <a:pt x="2366010" y="38253"/>
                          <a:pt x="2404546" y="0"/>
                        </a:cubicBezTo>
                        <a:cubicBezTo>
                          <a:pt x="2457855" y="11148"/>
                          <a:pt x="2484189" y="12803"/>
                          <a:pt x="2545670" y="0"/>
                        </a:cubicBezTo>
                        <a:cubicBezTo>
                          <a:pt x="2579310" y="-40742"/>
                          <a:pt x="2632817" y="6859"/>
                          <a:pt x="2653589" y="0"/>
                        </a:cubicBezTo>
                        <a:cubicBezTo>
                          <a:pt x="2657637" y="-3274"/>
                          <a:pt x="2745416" y="35260"/>
                          <a:pt x="2861125" y="0"/>
                        </a:cubicBezTo>
                        <a:cubicBezTo>
                          <a:pt x="2971905" y="-67361"/>
                          <a:pt x="3044816" y="60985"/>
                          <a:pt x="3135072" y="0"/>
                        </a:cubicBezTo>
                        <a:cubicBezTo>
                          <a:pt x="3212783" y="8885"/>
                          <a:pt x="3317115" y="29613"/>
                          <a:pt x="3409019" y="0"/>
                        </a:cubicBezTo>
                        <a:cubicBezTo>
                          <a:pt x="3461929" y="-18603"/>
                          <a:pt x="3447979" y="43743"/>
                          <a:pt x="3497467" y="161088"/>
                        </a:cubicBezTo>
                        <a:cubicBezTo>
                          <a:pt x="3528871" y="255803"/>
                          <a:pt x="3516423" y="369160"/>
                          <a:pt x="3497467" y="470369"/>
                        </a:cubicBezTo>
                        <a:cubicBezTo>
                          <a:pt x="3514437" y="554947"/>
                          <a:pt x="3500409" y="700560"/>
                          <a:pt x="3497467" y="805425"/>
                        </a:cubicBezTo>
                        <a:cubicBezTo>
                          <a:pt x="3464286" y="890222"/>
                          <a:pt x="3478005" y="935445"/>
                          <a:pt x="3409019" y="966514"/>
                        </a:cubicBezTo>
                        <a:cubicBezTo>
                          <a:pt x="3304140" y="1003071"/>
                          <a:pt x="3232687" y="907855"/>
                          <a:pt x="3168277" y="966514"/>
                        </a:cubicBezTo>
                        <a:cubicBezTo>
                          <a:pt x="3065710" y="999068"/>
                          <a:pt x="2951506" y="923728"/>
                          <a:pt x="2894330" y="966514"/>
                        </a:cubicBezTo>
                        <a:cubicBezTo>
                          <a:pt x="2836014" y="1002580"/>
                          <a:pt x="2827623" y="940896"/>
                          <a:pt x="2753205" y="966514"/>
                        </a:cubicBezTo>
                        <a:cubicBezTo>
                          <a:pt x="2665153" y="1011637"/>
                          <a:pt x="2529524" y="937855"/>
                          <a:pt x="2479259" y="966514"/>
                        </a:cubicBezTo>
                        <a:cubicBezTo>
                          <a:pt x="2397851" y="980435"/>
                          <a:pt x="2259124" y="902663"/>
                          <a:pt x="2205312" y="966514"/>
                        </a:cubicBezTo>
                        <a:cubicBezTo>
                          <a:pt x="2102404" y="1036364"/>
                          <a:pt x="2115672" y="946760"/>
                          <a:pt x="2097393" y="966514"/>
                        </a:cubicBezTo>
                        <a:cubicBezTo>
                          <a:pt x="2074184" y="962599"/>
                          <a:pt x="2017900" y="963188"/>
                          <a:pt x="1989474" y="966514"/>
                        </a:cubicBezTo>
                        <a:cubicBezTo>
                          <a:pt x="1954619" y="979721"/>
                          <a:pt x="1876443" y="956488"/>
                          <a:pt x="1848350" y="966514"/>
                        </a:cubicBezTo>
                        <a:cubicBezTo>
                          <a:pt x="1791361" y="973900"/>
                          <a:pt x="1724247" y="967180"/>
                          <a:pt x="1674020" y="966514"/>
                        </a:cubicBezTo>
                        <a:cubicBezTo>
                          <a:pt x="1618432" y="985912"/>
                          <a:pt x="1526588" y="909910"/>
                          <a:pt x="1466484" y="966514"/>
                        </a:cubicBezTo>
                        <a:cubicBezTo>
                          <a:pt x="1406100" y="1009993"/>
                          <a:pt x="1377887" y="955124"/>
                          <a:pt x="1258948" y="966514"/>
                        </a:cubicBezTo>
                        <a:cubicBezTo>
                          <a:pt x="1137715" y="1005033"/>
                          <a:pt x="1136939" y="935801"/>
                          <a:pt x="1051413" y="966514"/>
                        </a:cubicBezTo>
                        <a:cubicBezTo>
                          <a:pt x="991382" y="1006182"/>
                          <a:pt x="946331" y="959253"/>
                          <a:pt x="910288" y="966514"/>
                        </a:cubicBezTo>
                        <a:cubicBezTo>
                          <a:pt x="871044" y="975053"/>
                          <a:pt x="767092" y="943164"/>
                          <a:pt x="735958" y="966514"/>
                        </a:cubicBezTo>
                        <a:cubicBezTo>
                          <a:pt x="692380" y="997224"/>
                          <a:pt x="656797" y="963072"/>
                          <a:pt x="628039" y="966514"/>
                        </a:cubicBezTo>
                        <a:cubicBezTo>
                          <a:pt x="575098" y="986451"/>
                          <a:pt x="568343" y="957728"/>
                          <a:pt x="520121" y="966514"/>
                        </a:cubicBezTo>
                        <a:cubicBezTo>
                          <a:pt x="490265" y="1002973"/>
                          <a:pt x="362325" y="919430"/>
                          <a:pt x="312585" y="966514"/>
                        </a:cubicBezTo>
                        <a:cubicBezTo>
                          <a:pt x="255457" y="977412"/>
                          <a:pt x="141525" y="906114"/>
                          <a:pt x="88446" y="966514"/>
                        </a:cubicBezTo>
                        <a:cubicBezTo>
                          <a:pt x="51922" y="1001273"/>
                          <a:pt x="-24698" y="936430"/>
                          <a:pt x="0" y="805425"/>
                        </a:cubicBezTo>
                        <a:cubicBezTo>
                          <a:pt x="-46258" y="655668"/>
                          <a:pt x="14077" y="551571"/>
                          <a:pt x="0" y="483256"/>
                        </a:cubicBezTo>
                        <a:cubicBezTo>
                          <a:pt x="3111" y="348965"/>
                          <a:pt x="11314" y="309836"/>
                          <a:pt x="0" y="161088"/>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002060"/>
              </a:solidFill>
              <a:latin typeface="Amatic SC" panose="00000500000000000000" pitchFamily="2" charset="-79"/>
              <a:cs typeface="Amatic SC" panose="00000500000000000000" pitchFamily="2" charset="-79"/>
            </a:endParaRPr>
          </a:p>
          <a:p>
            <a:pPr algn="ctr"/>
            <a:endParaRPr lang="en-US" dirty="0">
              <a:solidFill>
                <a:srgbClr val="002060"/>
              </a:solidFill>
              <a:latin typeface="Amatic SC" panose="00000500000000000000" pitchFamily="2" charset="-79"/>
              <a:cs typeface="Amatic SC" panose="00000500000000000000" pitchFamily="2" charset="-79"/>
            </a:endParaRPr>
          </a:p>
          <a:p>
            <a:pPr algn="ctr"/>
            <a:r>
              <a:rPr lang="en-US" sz="2800" dirty="0">
                <a:solidFill>
                  <a:srgbClr val="002060"/>
                </a:solidFill>
                <a:latin typeface="Amatic SC" panose="00000500000000000000" pitchFamily="2" charset="-79"/>
                <a:cs typeface="Amatic SC" panose="00000500000000000000" pitchFamily="2" charset="-79"/>
              </a:rPr>
              <a:t>Personal, Social &amp; Emotional Development </a:t>
            </a:r>
            <a:endParaRPr lang="en-GB" sz="2800" dirty="0">
              <a:solidFill>
                <a:srgbClr val="002060"/>
              </a:solidFill>
              <a:latin typeface="Amatic SC" panose="00000500000000000000" pitchFamily="2" charset="-79"/>
              <a:cs typeface="Amatic SC" panose="00000500000000000000" pitchFamily="2" charset="-79"/>
            </a:endParaRPr>
          </a:p>
          <a:p>
            <a:pPr algn="ctr"/>
            <a:endParaRPr lang="en-GB" sz="4400" dirty="0">
              <a:solidFill>
                <a:srgbClr val="002060"/>
              </a:solidFill>
              <a:latin typeface="Amatic SC" panose="00000500000000000000" pitchFamily="2" charset="-79"/>
              <a:cs typeface="Amatic SC" panose="00000500000000000000" pitchFamily="2" charset="-79"/>
            </a:endParaRPr>
          </a:p>
        </p:txBody>
      </p:sp>
      <p:sp>
        <p:nvSpPr>
          <p:cNvPr id="17" name="Rectangle: Rounded Corners 8">
            <a:extLst>
              <a:ext uri="{FF2B5EF4-FFF2-40B4-BE49-F238E27FC236}">
                <a16:creationId xmlns:a16="http://schemas.microsoft.com/office/drawing/2014/main" id="{A1ECE206-7FE1-49F1-8B80-2D499D3EDB36}"/>
              </a:ext>
            </a:extLst>
          </p:cNvPr>
          <p:cNvSpPr/>
          <p:nvPr/>
        </p:nvSpPr>
        <p:spPr>
          <a:xfrm>
            <a:off x="8470554" y="4547750"/>
            <a:ext cx="3497467" cy="966514"/>
          </a:xfrm>
          <a:custGeom>
            <a:avLst/>
            <a:gdLst>
              <a:gd name="connsiteX0" fmla="*/ 0 w 3497467"/>
              <a:gd name="connsiteY0" fmla="*/ 161088 h 966514"/>
              <a:gd name="connsiteX1" fmla="*/ 88446 w 3497467"/>
              <a:gd name="connsiteY1" fmla="*/ 0 h 966514"/>
              <a:gd name="connsiteX2" fmla="*/ 362394 w 3497467"/>
              <a:gd name="connsiteY2" fmla="*/ 0 h 966514"/>
              <a:gd name="connsiteX3" fmla="*/ 636341 w 3497467"/>
              <a:gd name="connsiteY3" fmla="*/ 0 h 966514"/>
              <a:gd name="connsiteX4" fmla="*/ 843877 w 3497467"/>
              <a:gd name="connsiteY4" fmla="*/ 0 h 966514"/>
              <a:gd name="connsiteX5" fmla="*/ 951795 w 3497467"/>
              <a:gd name="connsiteY5" fmla="*/ 0 h 966514"/>
              <a:gd name="connsiteX6" fmla="*/ 1192536 w 3497467"/>
              <a:gd name="connsiteY6" fmla="*/ 0 h 966514"/>
              <a:gd name="connsiteX7" fmla="*/ 1466484 w 3497467"/>
              <a:gd name="connsiteY7" fmla="*/ 0 h 966514"/>
              <a:gd name="connsiteX8" fmla="*/ 1674020 w 3497467"/>
              <a:gd name="connsiteY8" fmla="*/ 0 h 966514"/>
              <a:gd name="connsiteX9" fmla="*/ 1947967 w 3497467"/>
              <a:gd name="connsiteY9" fmla="*/ 0 h 966514"/>
              <a:gd name="connsiteX10" fmla="*/ 2089091 w 3497467"/>
              <a:gd name="connsiteY10" fmla="*/ 0 h 966514"/>
              <a:gd name="connsiteX11" fmla="*/ 2296627 w 3497467"/>
              <a:gd name="connsiteY11" fmla="*/ 0 h 966514"/>
              <a:gd name="connsiteX12" fmla="*/ 2404546 w 3497467"/>
              <a:gd name="connsiteY12" fmla="*/ 0 h 966514"/>
              <a:gd name="connsiteX13" fmla="*/ 2545670 w 3497467"/>
              <a:gd name="connsiteY13" fmla="*/ 0 h 966514"/>
              <a:gd name="connsiteX14" fmla="*/ 2653589 w 3497467"/>
              <a:gd name="connsiteY14" fmla="*/ 0 h 966514"/>
              <a:gd name="connsiteX15" fmla="*/ 2861125 w 3497467"/>
              <a:gd name="connsiteY15" fmla="*/ 0 h 966514"/>
              <a:gd name="connsiteX16" fmla="*/ 3135072 w 3497467"/>
              <a:gd name="connsiteY16" fmla="*/ 0 h 966514"/>
              <a:gd name="connsiteX17" fmla="*/ 3409019 w 3497467"/>
              <a:gd name="connsiteY17" fmla="*/ 0 h 966514"/>
              <a:gd name="connsiteX18" fmla="*/ 3497467 w 3497467"/>
              <a:gd name="connsiteY18" fmla="*/ 161088 h 966514"/>
              <a:gd name="connsiteX19" fmla="*/ 3497467 w 3497467"/>
              <a:gd name="connsiteY19" fmla="*/ 470369 h 966514"/>
              <a:gd name="connsiteX20" fmla="*/ 3497467 w 3497467"/>
              <a:gd name="connsiteY20" fmla="*/ 805425 h 966514"/>
              <a:gd name="connsiteX21" fmla="*/ 3409019 w 3497467"/>
              <a:gd name="connsiteY21" fmla="*/ 966514 h 966514"/>
              <a:gd name="connsiteX22" fmla="*/ 3168277 w 3497467"/>
              <a:gd name="connsiteY22" fmla="*/ 966514 h 966514"/>
              <a:gd name="connsiteX23" fmla="*/ 2894330 w 3497467"/>
              <a:gd name="connsiteY23" fmla="*/ 966514 h 966514"/>
              <a:gd name="connsiteX24" fmla="*/ 2753205 w 3497467"/>
              <a:gd name="connsiteY24" fmla="*/ 966514 h 966514"/>
              <a:gd name="connsiteX25" fmla="*/ 2479259 w 3497467"/>
              <a:gd name="connsiteY25" fmla="*/ 966514 h 966514"/>
              <a:gd name="connsiteX26" fmla="*/ 2205312 w 3497467"/>
              <a:gd name="connsiteY26" fmla="*/ 966514 h 966514"/>
              <a:gd name="connsiteX27" fmla="*/ 2097393 w 3497467"/>
              <a:gd name="connsiteY27" fmla="*/ 966514 h 966514"/>
              <a:gd name="connsiteX28" fmla="*/ 1989474 w 3497467"/>
              <a:gd name="connsiteY28" fmla="*/ 966514 h 966514"/>
              <a:gd name="connsiteX29" fmla="*/ 1848350 w 3497467"/>
              <a:gd name="connsiteY29" fmla="*/ 966514 h 966514"/>
              <a:gd name="connsiteX30" fmla="*/ 1674020 w 3497467"/>
              <a:gd name="connsiteY30" fmla="*/ 966514 h 966514"/>
              <a:gd name="connsiteX31" fmla="*/ 1466484 w 3497467"/>
              <a:gd name="connsiteY31" fmla="*/ 966514 h 966514"/>
              <a:gd name="connsiteX32" fmla="*/ 1258948 w 3497467"/>
              <a:gd name="connsiteY32" fmla="*/ 966514 h 966514"/>
              <a:gd name="connsiteX33" fmla="*/ 1051413 w 3497467"/>
              <a:gd name="connsiteY33" fmla="*/ 966514 h 966514"/>
              <a:gd name="connsiteX34" fmla="*/ 910288 w 3497467"/>
              <a:gd name="connsiteY34" fmla="*/ 966514 h 966514"/>
              <a:gd name="connsiteX35" fmla="*/ 735958 w 3497467"/>
              <a:gd name="connsiteY35" fmla="*/ 966514 h 966514"/>
              <a:gd name="connsiteX36" fmla="*/ 628039 w 3497467"/>
              <a:gd name="connsiteY36" fmla="*/ 966514 h 966514"/>
              <a:gd name="connsiteX37" fmla="*/ 520121 w 3497467"/>
              <a:gd name="connsiteY37" fmla="*/ 966514 h 966514"/>
              <a:gd name="connsiteX38" fmla="*/ 312585 w 3497467"/>
              <a:gd name="connsiteY38" fmla="*/ 966514 h 966514"/>
              <a:gd name="connsiteX39" fmla="*/ 88446 w 3497467"/>
              <a:gd name="connsiteY39" fmla="*/ 966514 h 966514"/>
              <a:gd name="connsiteX40" fmla="*/ 0 w 3497467"/>
              <a:gd name="connsiteY40" fmla="*/ 805425 h 966514"/>
              <a:gd name="connsiteX41" fmla="*/ 0 w 3497467"/>
              <a:gd name="connsiteY41" fmla="*/ 483256 h 966514"/>
              <a:gd name="connsiteX42" fmla="*/ 0 w 3497467"/>
              <a:gd name="connsiteY42" fmla="*/ 161088 h 966514"/>
              <a:gd name="connsiteX0" fmla="*/ 0 w 3497467"/>
              <a:gd name="connsiteY0" fmla="*/ 161088 h 966514"/>
              <a:gd name="connsiteX1" fmla="*/ 88446 w 3497467"/>
              <a:gd name="connsiteY1" fmla="*/ 0 h 966514"/>
              <a:gd name="connsiteX2" fmla="*/ 262776 w 3497467"/>
              <a:gd name="connsiteY2" fmla="*/ 0 h 966514"/>
              <a:gd name="connsiteX3" fmla="*/ 470312 w 3497467"/>
              <a:gd name="connsiteY3" fmla="*/ 0 h 966514"/>
              <a:gd name="connsiteX4" fmla="*/ 644643 w 3497467"/>
              <a:gd name="connsiteY4" fmla="*/ 0 h 966514"/>
              <a:gd name="connsiteX5" fmla="*/ 752561 w 3497467"/>
              <a:gd name="connsiteY5" fmla="*/ 0 h 966514"/>
              <a:gd name="connsiteX6" fmla="*/ 960097 w 3497467"/>
              <a:gd name="connsiteY6" fmla="*/ 0 h 966514"/>
              <a:gd name="connsiteX7" fmla="*/ 1134427 w 3497467"/>
              <a:gd name="connsiteY7" fmla="*/ 0 h 966514"/>
              <a:gd name="connsiteX8" fmla="*/ 1341963 w 3497467"/>
              <a:gd name="connsiteY8" fmla="*/ 0 h 966514"/>
              <a:gd name="connsiteX9" fmla="*/ 1516293 w 3497467"/>
              <a:gd name="connsiteY9" fmla="*/ 0 h 966514"/>
              <a:gd name="connsiteX10" fmla="*/ 1790240 w 3497467"/>
              <a:gd name="connsiteY10" fmla="*/ 0 h 966514"/>
              <a:gd name="connsiteX11" fmla="*/ 1898158 w 3497467"/>
              <a:gd name="connsiteY11" fmla="*/ 0 h 966514"/>
              <a:gd name="connsiteX12" fmla="*/ 2172106 w 3497467"/>
              <a:gd name="connsiteY12" fmla="*/ 0 h 966514"/>
              <a:gd name="connsiteX13" fmla="*/ 2346436 w 3497467"/>
              <a:gd name="connsiteY13" fmla="*/ 0 h 966514"/>
              <a:gd name="connsiteX14" fmla="*/ 2520766 w 3497467"/>
              <a:gd name="connsiteY14" fmla="*/ 0 h 966514"/>
              <a:gd name="connsiteX15" fmla="*/ 2628684 w 3497467"/>
              <a:gd name="connsiteY15" fmla="*/ 0 h 966514"/>
              <a:gd name="connsiteX16" fmla="*/ 2869426 w 3497467"/>
              <a:gd name="connsiteY16" fmla="*/ 0 h 966514"/>
              <a:gd name="connsiteX17" fmla="*/ 3143373 w 3497467"/>
              <a:gd name="connsiteY17" fmla="*/ 0 h 966514"/>
              <a:gd name="connsiteX18" fmla="*/ 3409019 w 3497467"/>
              <a:gd name="connsiteY18" fmla="*/ 0 h 966514"/>
              <a:gd name="connsiteX19" fmla="*/ 3497467 w 3497467"/>
              <a:gd name="connsiteY19" fmla="*/ 161088 h 966514"/>
              <a:gd name="connsiteX20" fmla="*/ 3497467 w 3497467"/>
              <a:gd name="connsiteY20" fmla="*/ 463926 h 966514"/>
              <a:gd name="connsiteX21" fmla="*/ 3497467 w 3497467"/>
              <a:gd name="connsiteY21" fmla="*/ 805425 h 966514"/>
              <a:gd name="connsiteX22" fmla="*/ 3409019 w 3497467"/>
              <a:gd name="connsiteY22" fmla="*/ 966514 h 966514"/>
              <a:gd name="connsiteX23" fmla="*/ 3267895 w 3497467"/>
              <a:gd name="connsiteY23" fmla="*/ 966514 h 966514"/>
              <a:gd name="connsiteX24" fmla="*/ 3027153 w 3497467"/>
              <a:gd name="connsiteY24" fmla="*/ 966514 h 966514"/>
              <a:gd name="connsiteX25" fmla="*/ 2886029 w 3497467"/>
              <a:gd name="connsiteY25" fmla="*/ 966514 h 966514"/>
              <a:gd name="connsiteX26" fmla="*/ 2645287 w 3497467"/>
              <a:gd name="connsiteY26" fmla="*/ 966514 h 966514"/>
              <a:gd name="connsiteX27" fmla="*/ 2537369 w 3497467"/>
              <a:gd name="connsiteY27" fmla="*/ 966514 h 966514"/>
              <a:gd name="connsiteX28" fmla="*/ 2396244 w 3497467"/>
              <a:gd name="connsiteY28" fmla="*/ 966514 h 966514"/>
              <a:gd name="connsiteX29" fmla="*/ 2155503 w 3497467"/>
              <a:gd name="connsiteY29" fmla="*/ 966514 h 966514"/>
              <a:gd name="connsiteX30" fmla="*/ 1947967 w 3497467"/>
              <a:gd name="connsiteY30" fmla="*/ 966514 h 966514"/>
              <a:gd name="connsiteX31" fmla="*/ 1707226 w 3497467"/>
              <a:gd name="connsiteY31" fmla="*/ 966514 h 966514"/>
              <a:gd name="connsiteX32" fmla="*/ 1599307 w 3497467"/>
              <a:gd name="connsiteY32" fmla="*/ 966514 h 966514"/>
              <a:gd name="connsiteX33" fmla="*/ 1358565 w 3497467"/>
              <a:gd name="connsiteY33" fmla="*/ 966514 h 966514"/>
              <a:gd name="connsiteX34" fmla="*/ 1151029 w 3497467"/>
              <a:gd name="connsiteY34" fmla="*/ 966514 h 966514"/>
              <a:gd name="connsiteX35" fmla="*/ 943494 w 3497467"/>
              <a:gd name="connsiteY35" fmla="*/ 966514 h 966514"/>
              <a:gd name="connsiteX36" fmla="*/ 769164 w 3497467"/>
              <a:gd name="connsiteY36" fmla="*/ 966514 h 966514"/>
              <a:gd name="connsiteX37" fmla="*/ 594834 w 3497467"/>
              <a:gd name="connsiteY37" fmla="*/ 966514 h 966514"/>
              <a:gd name="connsiteX38" fmla="*/ 420503 w 3497467"/>
              <a:gd name="connsiteY38" fmla="*/ 966514 h 966514"/>
              <a:gd name="connsiteX39" fmla="*/ 88446 w 3497467"/>
              <a:gd name="connsiteY39" fmla="*/ 966514 h 966514"/>
              <a:gd name="connsiteX40" fmla="*/ 0 w 3497467"/>
              <a:gd name="connsiteY40" fmla="*/ 805425 h 966514"/>
              <a:gd name="connsiteX41" fmla="*/ 0 w 3497467"/>
              <a:gd name="connsiteY41" fmla="*/ 476812 h 966514"/>
              <a:gd name="connsiteX42" fmla="*/ 0 w 3497467"/>
              <a:gd name="connsiteY42" fmla="*/ 161088 h 966514"/>
              <a:gd name="connsiteX0" fmla="*/ 0 w 3497467"/>
              <a:gd name="connsiteY0" fmla="*/ 161088 h 966514"/>
              <a:gd name="connsiteX1" fmla="*/ 88446 w 3497467"/>
              <a:gd name="connsiteY1" fmla="*/ 0 h 966514"/>
              <a:gd name="connsiteX2" fmla="*/ 362394 w 3497467"/>
              <a:gd name="connsiteY2" fmla="*/ 0 h 966514"/>
              <a:gd name="connsiteX3" fmla="*/ 636341 w 3497467"/>
              <a:gd name="connsiteY3" fmla="*/ 0 h 966514"/>
              <a:gd name="connsiteX4" fmla="*/ 843877 w 3497467"/>
              <a:gd name="connsiteY4" fmla="*/ 0 h 966514"/>
              <a:gd name="connsiteX5" fmla="*/ 951795 w 3497467"/>
              <a:gd name="connsiteY5" fmla="*/ 0 h 966514"/>
              <a:gd name="connsiteX6" fmla="*/ 1192536 w 3497467"/>
              <a:gd name="connsiteY6" fmla="*/ 0 h 966514"/>
              <a:gd name="connsiteX7" fmla="*/ 1466484 w 3497467"/>
              <a:gd name="connsiteY7" fmla="*/ 0 h 966514"/>
              <a:gd name="connsiteX8" fmla="*/ 1674020 w 3497467"/>
              <a:gd name="connsiteY8" fmla="*/ 0 h 966514"/>
              <a:gd name="connsiteX9" fmla="*/ 1947967 w 3497467"/>
              <a:gd name="connsiteY9" fmla="*/ 0 h 966514"/>
              <a:gd name="connsiteX10" fmla="*/ 2089091 w 3497467"/>
              <a:gd name="connsiteY10" fmla="*/ 0 h 966514"/>
              <a:gd name="connsiteX11" fmla="*/ 2296627 w 3497467"/>
              <a:gd name="connsiteY11" fmla="*/ 0 h 966514"/>
              <a:gd name="connsiteX12" fmla="*/ 2404546 w 3497467"/>
              <a:gd name="connsiteY12" fmla="*/ 0 h 966514"/>
              <a:gd name="connsiteX13" fmla="*/ 2545670 w 3497467"/>
              <a:gd name="connsiteY13" fmla="*/ 0 h 966514"/>
              <a:gd name="connsiteX14" fmla="*/ 2653589 w 3497467"/>
              <a:gd name="connsiteY14" fmla="*/ 0 h 966514"/>
              <a:gd name="connsiteX15" fmla="*/ 2861125 w 3497467"/>
              <a:gd name="connsiteY15" fmla="*/ 0 h 966514"/>
              <a:gd name="connsiteX16" fmla="*/ 3135072 w 3497467"/>
              <a:gd name="connsiteY16" fmla="*/ 0 h 966514"/>
              <a:gd name="connsiteX17" fmla="*/ 3409019 w 3497467"/>
              <a:gd name="connsiteY17" fmla="*/ 0 h 966514"/>
              <a:gd name="connsiteX18" fmla="*/ 3497467 w 3497467"/>
              <a:gd name="connsiteY18" fmla="*/ 161088 h 966514"/>
              <a:gd name="connsiteX19" fmla="*/ 3497467 w 3497467"/>
              <a:gd name="connsiteY19" fmla="*/ 470369 h 966514"/>
              <a:gd name="connsiteX20" fmla="*/ 3497467 w 3497467"/>
              <a:gd name="connsiteY20" fmla="*/ 805425 h 966514"/>
              <a:gd name="connsiteX21" fmla="*/ 3409019 w 3497467"/>
              <a:gd name="connsiteY21" fmla="*/ 966514 h 966514"/>
              <a:gd name="connsiteX22" fmla="*/ 3168277 w 3497467"/>
              <a:gd name="connsiteY22" fmla="*/ 966514 h 966514"/>
              <a:gd name="connsiteX23" fmla="*/ 2894330 w 3497467"/>
              <a:gd name="connsiteY23" fmla="*/ 966514 h 966514"/>
              <a:gd name="connsiteX24" fmla="*/ 2753205 w 3497467"/>
              <a:gd name="connsiteY24" fmla="*/ 966514 h 966514"/>
              <a:gd name="connsiteX25" fmla="*/ 2479259 w 3497467"/>
              <a:gd name="connsiteY25" fmla="*/ 966514 h 966514"/>
              <a:gd name="connsiteX26" fmla="*/ 2205312 w 3497467"/>
              <a:gd name="connsiteY26" fmla="*/ 966514 h 966514"/>
              <a:gd name="connsiteX27" fmla="*/ 2097393 w 3497467"/>
              <a:gd name="connsiteY27" fmla="*/ 966514 h 966514"/>
              <a:gd name="connsiteX28" fmla="*/ 1989474 w 3497467"/>
              <a:gd name="connsiteY28" fmla="*/ 966514 h 966514"/>
              <a:gd name="connsiteX29" fmla="*/ 1848350 w 3497467"/>
              <a:gd name="connsiteY29" fmla="*/ 966514 h 966514"/>
              <a:gd name="connsiteX30" fmla="*/ 1674020 w 3497467"/>
              <a:gd name="connsiteY30" fmla="*/ 966514 h 966514"/>
              <a:gd name="connsiteX31" fmla="*/ 1466484 w 3497467"/>
              <a:gd name="connsiteY31" fmla="*/ 966514 h 966514"/>
              <a:gd name="connsiteX32" fmla="*/ 1258948 w 3497467"/>
              <a:gd name="connsiteY32" fmla="*/ 966514 h 966514"/>
              <a:gd name="connsiteX33" fmla="*/ 1051413 w 3497467"/>
              <a:gd name="connsiteY33" fmla="*/ 966514 h 966514"/>
              <a:gd name="connsiteX34" fmla="*/ 910288 w 3497467"/>
              <a:gd name="connsiteY34" fmla="*/ 966514 h 966514"/>
              <a:gd name="connsiteX35" fmla="*/ 735958 w 3497467"/>
              <a:gd name="connsiteY35" fmla="*/ 966514 h 966514"/>
              <a:gd name="connsiteX36" fmla="*/ 628039 w 3497467"/>
              <a:gd name="connsiteY36" fmla="*/ 966514 h 966514"/>
              <a:gd name="connsiteX37" fmla="*/ 520121 w 3497467"/>
              <a:gd name="connsiteY37" fmla="*/ 966514 h 966514"/>
              <a:gd name="connsiteX38" fmla="*/ 312585 w 3497467"/>
              <a:gd name="connsiteY38" fmla="*/ 966514 h 966514"/>
              <a:gd name="connsiteX39" fmla="*/ 88446 w 3497467"/>
              <a:gd name="connsiteY39" fmla="*/ 966514 h 966514"/>
              <a:gd name="connsiteX40" fmla="*/ 0 w 3497467"/>
              <a:gd name="connsiteY40" fmla="*/ 805425 h 966514"/>
              <a:gd name="connsiteX41" fmla="*/ 0 w 3497467"/>
              <a:gd name="connsiteY41" fmla="*/ 483256 h 966514"/>
              <a:gd name="connsiteX42" fmla="*/ 0 w 3497467"/>
              <a:gd name="connsiteY42" fmla="*/ 161088 h 966514"/>
              <a:gd name="connsiteX0" fmla="*/ 0 w 3497467"/>
              <a:gd name="connsiteY0" fmla="*/ 161088 h 966514"/>
              <a:gd name="connsiteX1" fmla="*/ 88446 w 3497467"/>
              <a:gd name="connsiteY1" fmla="*/ 0 h 966514"/>
              <a:gd name="connsiteX2" fmla="*/ 362394 w 3497467"/>
              <a:gd name="connsiteY2" fmla="*/ 0 h 966514"/>
              <a:gd name="connsiteX3" fmla="*/ 636341 w 3497467"/>
              <a:gd name="connsiteY3" fmla="*/ 0 h 966514"/>
              <a:gd name="connsiteX4" fmla="*/ 843877 w 3497467"/>
              <a:gd name="connsiteY4" fmla="*/ 0 h 966514"/>
              <a:gd name="connsiteX5" fmla="*/ 951795 w 3497467"/>
              <a:gd name="connsiteY5" fmla="*/ 0 h 966514"/>
              <a:gd name="connsiteX6" fmla="*/ 1192536 w 3497467"/>
              <a:gd name="connsiteY6" fmla="*/ 0 h 966514"/>
              <a:gd name="connsiteX7" fmla="*/ 1466484 w 3497467"/>
              <a:gd name="connsiteY7" fmla="*/ 0 h 966514"/>
              <a:gd name="connsiteX8" fmla="*/ 1674020 w 3497467"/>
              <a:gd name="connsiteY8" fmla="*/ 0 h 966514"/>
              <a:gd name="connsiteX9" fmla="*/ 1947967 w 3497467"/>
              <a:gd name="connsiteY9" fmla="*/ 0 h 966514"/>
              <a:gd name="connsiteX10" fmla="*/ 2089091 w 3497467"/>
              <a:gd name="connsiteY10" fmla="*/ 0 h 966514"/>
              <a:gd name="connsiteX11" fmla="*/ 2296627 w 3497467"/>
              <a:gd name="connsiteY11" fmla="*/ 0 h 966514"/>
              <a:gd name="connsiteX12" fmla="*/ 2404546 w 3497467"/>
              <a:gd name="connsiteY12" fmla="*/ 0 h 966514"/>
              <a:gd name="connsiteX13" fmla="*/ 2545670 w 3497467"/>
              <a:gd name="connsiteY13" fmla="*/ 0 h 966514"/>
              <a:gd name="connsiteX14" fmla="*/ 2653589 w 3497467"/>
              <a:gd name="connsiteY14" fmla="*/ 0 h 966514"/>
              <a:gd name="connsiteX15" fmla="*/ 2861125 w 3497467"/>
              <a:gd name="connsiteY15" fmla="*/ 0 h 966514"/>
              <a:gd name="connsiteX16" fmla="*/ 3135072 w 3497467"/>
              <a:gd name="connsiteY16" fmla="*/ 0 h 966514"/>
              <a:gd name="connsiteX17" fmla="*/ 3409019 w 3497467"/>
              <a:gd name="connsiteY17" fmla="*/ 0 h 966514"/>
              <a:gd name="connsiteX18" fmla="*/ 3497467 w 3497467"/>
              <a:gd name="connsiteY18" fmla="*/ 161088 h 966514"/>
              <a:gd name="connsiteX19" fmla="*/ 3497467 w 3497467"/>
              <a:gd name="connsiteY19" fmla="*/ 470369 h 966514"/>
              <a:gd name="connsiteX20" fmla="*/ 3497467 w 3497467"/>
              <a:gd name="connsiteY20" fmla="*/ 805425 h 966514"/>
              <a:gd name="connsiteX21" fmla="*/ 3409019 w 3497467"/>
              <a:gd name="connsiteY21" fmla="*/ 966514 h 966514"/>
              <a:gd name="connsiteX22" fmla="*/ 3168277 w 3497467"/>
              <a:gd name="connsiteY22" fmla="*/ 966514 h 966514"/>
              <a:gd name="connsiteX23" fmla="*/ 2894330 w 3497467"/>
              <a:gd name="connsiteY23" fmla="*/ 966514 h 966514"/>
              <a:gd name="connsiteX24" fmla="*/ 2753205 w 3497467"/>
              <a:gd name="connsiteY24" fmla="*/ 966514 h 966514"/>
              <a:gd name="connsiteX25" fmla="*/ 2479259 w 3497467"/>
              <a:gd name="connsiteY25" fmla="*/ 966514 h 966514"/>
              <a:gd name="connsiteX26" fmla="*/ 2205312 w 3497467"/>
              <a:gd name="connsiteY26" fmla="*/ 966514 h 966514"/>
              <a:gd name="connsiteX27" fmla="*/ 2097393 w 3497467"/>
              <a:gd name="connsiteY27" fmla="*/ 966514 h 966514"/>
              <a:gd name="connsiteX28" fmla="*/ 1989474 w 3497467"/>
              <a:gd name="connsiteY28" fmla="*/ 966514 h 966514"/>
              <a:gd name="connsiteX29" fmla="*/ 1848350 w 3497467"/>
              <a:gd name="connsiteY29" fmla="*/ 966514 h 966514"/>
              <a:gd name="connsiteX30" fmla="*/ 1674020 w 3497467"/>
              <a:gd name="connsiteY30" fmla="*/ 966514 h 966514"/>
              <a:gd name="connsiteX31" fmla="*/ 1466484 w 3497467"/>
              <a:gd name="connsiteY31" fmla="*/ 966514 h 966514"/>
              <a:gd name="connsiteX32" fmla="*/ 1258948 w 3497467"/>
              <a:gd name="connsiteY32" fmla="*/ 966514 h 966514"/>
              <a:gd name="connsiteX33" fmla="*/ 1051413 w 3497467"/>
              <a:gd name="connsiteY33" fmla="*/ 966514 h 966514"/>
              <a:gd name="connsiteX34" fmla="*/ 910288 w 3497467"/>
              <a:gd name="connsiteY34" fmla="*/ 966514 h 966514"/>
              <a:gd name="connsiteX35" fmla="*/ 735958 w 3497467"/>
              <a:gd name="connsiteY35" fmla="*/ 966514 h 966514"/>
              <a:gd name="connsiteX36" fmla="*/ 628039 w 3497467"/>
              <a:gd name="connsiteY36" fmla="*/ 966514 h 966514"/>
              <a:gd name="connsiteX37" fmla="*/ 520121 w 3497467"/>
              <a:gd name="connsiteY37" fmla="*/ 966514 h 966514"/>
              <a:gd name="connsiteX38" fmla="*/ 312585 w 3497467"/>
              <a:gd name="connsiteY38" fmla="*/ 966514 h 966514"/>
              <a:gd name="connsiteX39" fmla="*/ 88446 w 3497467"/>
              <a:gd name="connsiteY39" fmla="*/ 966514 h 966514"/>
              <a:gd name="connsiteX40" fmla="*/ 0 w 3497467"/>
              <a:gd name="connsiteY40" fmla="*/ 805425 h 966514"/>
              <a:gd name="connsiteX41" fmla="*/ 0 w 3497467"/>
              <a:gd name="connsiteY41" fmla="*/ 483256 h 966514"/>
              <a:gd name="connsiteX42" fmla="*/ 0 w 3497467"/>
              <a:gd name="connsiteY42" fmla="*/ 161088 h 966514"/>
              <a:gd name="connsiteX0" fmla="*/ 0 w 3497467"/>
              <a:gd name="connsiteY0" fmla="*/ 161088 h 966514"/>
              <a:gd name="connsiteX1" fmla="*/ 88446 w 3497467"/>
              <a:gd name="connsiteY1" fmla="*/ 0 h 966514"/>
              <a:gd name="connsiteX2" fmla="*/ 362394 w 3497467"/>
              <a:gd name="connsiteY2" fmla="*/ 0 h 966514"/>
              <a:gd name="connsiteX3" fmla="*/ 636341 w 3497467"/>
              <a:gd name="connsiteY3" fmla="*/ 0 h 966514"/>
              <a:gd name="connsiteX4" fmla="*/ 843877 w 3497467"/>
              <a:gd name="connsiteY4" fmla="*/ 0 h 966514"/>
              <a:gd name="connsiteX5" fmla="*/ 951795 w 3497467"/>
              <a:gd name="connsiteY5" fmla="*/ 0 h 966514"/>
              <a:gd name="connsiteX6" fmla="*/ 1192536 w 3497467"/>
              <a:gd name="connsiteY6" fmla="*/ 0 h 966514"/>
              <a:gd name="connsiteX7" fmla="*/ 1466484 w 3497467"/>
              <a:gd name="connsiteY7" fmla="*/ 0 h 966514"/>
              <a:gd name="connsiteX8" fmla="*/ 1674020 w 3497467"/>
              <a:gd name="connsiteY8" fmla="*/ 0 h 966514"/>
              <a:gd name="connsiteX9" fmla="*/ 1947967 w 3497467"/>
              <a:gd name="connsiteY9" fmla="*/ 0 h 966514"/>
              <a:gd name="connsiteX10" fmla="*/ 2089091 w 3497467"/>
              <a:gd name="connsiteY10" fmla="*/ 0 h 966514"/>
              <a:gd name="connsiteX11" fmla="*/ 2296627 w 3497467"/>
              <a:gd name="connsiteY11" fmla="*/ 0 h 966514"/>
              <a:gd name="connsiteX12" fmla="*/ 2404546 w 3497467"/>
              <a:gd name="connsiteY12" fmla="*/ 0 h 966514"/>
              <a:gd name="connsiteX13" fmla="*/ 2545670 w 3497467"/>
              <a:gd name="connsiteY13" fmla="*/ 0 h 966514"/>
              <a:gd name="connsiteX14" fmla="*/ 2653589 w 3497467"/>
              <a:gd name="connsiteY14" fmla="*/ 0 h 966514"/>
              <a:gd name="connsiteX15" fmla="*/ 2861125 w 3497467"/>
              <a:gd name="connsiteY15" fmla="*/ 0 h 966514"/>
              <a:gd name="connsiteX16" fmla="*/ 3135072 w 3497467"/>
              <a:gd name="connsiteY16" fmla="*/ 0 h 966514"/>
              <a:gd name="connsiteX17" fmla="*/ 3409019 w 3497467"/>
              <a:gd name="connsiteY17" fmla="*/ 0 h 966514"/>
              <a:gd name="connsiteX18" fmla="*/ 3497467 w 3497467"/>
              <a:gd name="connsiteY18" fmla="*/ 161088 h 966514"/>
              <a:gd name="connsiteX19" fmla="*/ 3497467 w 3497467"/>
              <a:gd name="connsiteY19" fmla="*/ 470369 h 966514"/>
              <a:gd name="connsiteX20" fmla="*/ 3497467 w 3497467"/>
              <a:gd name="connsiteY20" fmla="*/ 805425 h 966514"/>
              <a:gd name="connsiteX21" fmla="*/ 3409019 w 3497467"/>
              <a:gd name="connsiteY21" fmla="*/ 966514 h 966514"/>
              <a:gd name="connsiteX22" fmla="*/ 3168277 w 3497467"/>
              <a:gd name="connsiteY22" fmla="*/ 966514 h 966514"/>
              <a:gd name="connsiteX23" fmla="*/ 2894330 w 3497467"/>
              <a:gd name="connsiteY23" fmla="*/ 966514 h 966514"/>
              <a:gd name="connsiteX24" fmla="*/ 2753205 w 3497467"/>
              <a:gd name="connsiteY24" fmla="*/ 966514 h 966514"/>
              <a:gd name="connsiteX25" fmla="*/ 2479259 w 3497467"/>
              <a:gd name="connsiteY25" fmla="*/ 966514 h 966514"/>
              <a:gd name="connsiteX26" fmla="*/ 2205312 w 3497467"/>
              <a:gd name="connsiteY26" fmla="*/ 966514 h 966514"/>
              <a:gd name="connsiteX27" fmla="*/ 2097393 w 3497467"/>
              <a:gd name="connsiteY27" fmla="*/ 966514 h 966514"/>
              <a:gd name="connsiteX28" fmla="*/ 1989474 w 3497467"/>
              <a:gd name="connsiteY28" fmla="*/ 966514 h 966514"/>
              <a:gd name="connsiteX29" fmla="*/ 1848350 w 3497467"/>
              <a:gd name="connsiteY29" fmla="*/ 966514 h 966514"/>
              <a:gd name="connsiteX30" fmla="*/ 1674020 w 3497467"/>
              <a:gd name="connsiteY30" fmla="*/ 966514 h 966514"/>
              <a:gd name="connsiteX31" fmla="*/ 1466484 w 3497467"/>
              <a:gd name="connsiteY31" fmla="*/ 966514 h 966514"/>
              <a:gd name="connsiteX32" fmla="*/ 1258948 w 3497467"/>
              <a:gd name="connsiteY32" fmla="*/ 966514 h 966514"/>
              <a:gd name="connsiteX33" fmla="*/ 1051413 w 3497467"/>
              <a:gd name="connsiteY33" fmla="*/ 966514 h 966514"/>
              <a:gd name="connsiteX34" fmla="*/ 910288 w 3497467"/>
              <a:gd name="connsiteY34" fmla="*/ 966514 h 966514"/>
              <a:gd name="connsiteX35" fmla="*/ 735958 w 3497467"/>
              <a:gd name="connsiteY35" fmla="*/ 966514 h 966514"/>
              <a:gd name="connsiteX36" fmla="*/ 628039 w 3497467"/>
              <a:gd name="connsiteY36" fmla="*/ 966514 h 966514"/>
              <a:gd name="connsiteX37" fmla="*/ 520121 w 3497467"/>
              <a:gd name="connsiteY37" fmla="*/ 966514 h 966514"/>
              <a:gd name="connsiteX38" fmla="*/ 312585 w 3497467"/>
              <a:gd name="connsiteY38" fmla="*/ 966514 h 966514"/>
              <a:gd name="connsiteX39" fmla="*/ 88446 w 3497467"/>
              <a:gd name="connsiteY39" fmla="*/ 966514 h 966514"/>
              <a:gd name="connsiteX40" fmla="*/ 0 w 3497467"/>
              <a:gd name="connsiteY40" fmla="*/ 805425 h 966514"/>
              <a:gd name="connsiteX41" fmla="*/ 0 w 3497467"/>
              <a:gd name="connsiteY41" fmla="*/ 483256 h 966514"/>
              <a:gd name="connsiteX42" fmla="*/ 0 w 3497467"/>
              <a:gd name="connsiteY42" fmla="*/ 161088 h 966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497467" h="966514" fill="none" extrusionOk="0">
                <a:moveTo>
                  <a:pt x="0" y="161088"/>
                </a:moveTo>
                <a:cubicBezTo>
                  <a:pt x="3255" y="66266"/>
                  <a:pt x="52586" y="-14078"/>
                  <a:pt x="88446" y="0"/>
                </a:cubicBezTo>
                <a:cubicBezTo>
                  <a:pt x="154930" y="-63221"/>
                  <a:pt x="231296" y="4106"/>
                  <a:pt x="362394" y="0"/>
                </a:cubicBezTo>
                <a:cubicBezTo>
                  <a:pt x="444334" y="-50842"/>
                  <a:pt x="552572" y="-27084"/>
                  <a:pt x="636341" y="0"/>
                </a:cubicBezTo>
                <a:cubicBezTo>
                  <a:pt x="734862" y="-44050"/>
                  <a:pt x="766855" y="5422"/>
                  <a:pt x="843877" y="0"/>
                </a:cubicBezTo>
                <a:cubicBezTo>
                  <a:pt x="919963" y="19668"/>
                  <a:pt x="880184" y="-3149"/>
                  <a:pt x="951795" y="0"/>
                </a:cubicBezTo>
                <a:cubicBezTo>
                  <a:pt x="1041097" y="-9059"/>
                  <a:pt x="1065401" y="54286"/>
                  <a:pt x="1192536" y="0"/>
                </a:cubicBezTo>
                <a:cubicBezTo>
                  <a:pt x="1220752" y="-16633"/>
                  <a:pt x="1325641" y="-2495"/>
                  <a:pt x="1466484" y="0"/>
                </a:cubicBezTo>
                <a:cubicBezTo>
                  <a:pt x="1525524" y="-12959"/>
                  <a:pt x="1599749" y="31557"/>
                  <a:pt x="1674020" y="0"/>
                </a:cubicBezTo>
                <a:cubicBezTo>
                  <a:pt x="1710483" y="-79991"/>
                  <a:pt x="1872924" y="33169"/>
                  <a:pt x="1947967" y="0"/>
                </a:cubicBezTo>
                <a:cubicBezTo>
                  <a:pt x="2063072" y="-76658"/>
                  <a:pt x="2067725" y="15939"/>
                  <a:pt x="2089091" y="0"/>
                </a:cubicBezTo>
                <a:cubicBezTo>
                  <a:pt x="2108643" y="41886"/>
                  <a:pt x="2197467" y="-7338"/>
                  <a:pt x="2296627" y="0"/>
                </a:cubicBezTo>
                <a:cubicBezTo>
                  <a:pt x="2429028" y="-13329"/>
                  <a:pt x="2365852" y="46176"/>
                  <a:pt x="2404546" y="0"/>
                </a:cubicBezTo>
                <a:cubicBezTo>
                  <a:pt x="2454207" y="17995"/>
                  <a:pt x="2469962" y="14840"/>
                  <a:pt x="2545670" y="0"/>
                </a:cubicBezTo>
                <a:cubicBezTo>
                  <a:pt x="2576632" y="-43627"/>
                  <a:pt x="2637648" y="4855"/>
                  <a:pt x="2653589" y="0"/>
                </a:cubicBezTo>
                <a:cubicBezTo>
                  <a:pt x="2634683" y="5854"/>
                  <a:pt x="2805242" y="26786"/>
                  <a:pt x="2861125" y="0"/>
                </a:cubicBezTo>
                <a:cubicBezTo>
                  <a:pt x="2961309" y="-100801"/>
                  <a:pt x="3065907" y="85935"/>
                  <a:pt x="3135072" y="0"/>
                </a:cubicBezTo>
                <a:cubicBezTo>
                  <a:pt x="3189338" y="20621"/>
                  <a:pt x="3351323" y="17855"/>
                  <a:pt x="3409019" y="0"/>
                </a:cubicBezTo>
                <a:cubicBezTo>
                  <a:pt x="3468632" y="-50632"/>
                  <a:pt x="3432770" y="41491"/>
                  <a:pt x="3497467" y="161088"/>
                </a:cubicBezTo>
                <a:cubicBezTo>
                  <a:pt x="3557870" y="282926"/>
                  <a:pt x="3492604" y="368017"/>
                  <a:pt x="3497467" y="470369"/>
                </a:cubicBezTo>
                <a:cubicBezTo>
                  <a:pt x="3580816" y="541494"/>
                  <a:pt x="3502275" y="648188"/>
                  <a:pt x="3497467" y="805425"/>
                </a:cubicBezTo>
                <a:cubicBezTo>
                  <a:pt x="3455158" y="897753"/>
                  <a:pt x="3477324" y="932345"/>
                  <a:pt x="3409019" y="966514"/>
                </a:cubicBezTo>
                <a:cubicBezTo>
                  <a:pt x="3285253" y="982487"/>
                  <a:pt x="3243911" y="897194"/>
                  <a:pt x="3168277" y="966514"/>
                </a:cubicBezTo>
                <a:cubicBezTo>
                  <a:pt x="3052552" y="989591"/>
                  <a:pt x="2986574" y="897929"/>
                  <a:pt x="2894330" y="966514"/>
                </a:cubicBezTo>
                <a:cubicBezTo>
                  <a:pt x="2813925" y="1032665"/>
                  <a:pt x="2853723" y="910389"/>
                  <a:pt x="2753205" y="966514"/>
                </a:cubicBezTo>
                <a:cubicBezTo>
                  <a:pt x="2667316" y="1023408"/>
                  <a:pt x="2510236" y="944659"/>
                  <a:pt x="2479259" y="966514"/>
                </a:cubicBezTo>
                <a:cubicBezTo>
                  <a:pt x="2380587" y="989674"/>
                  <a:pt x="2234828" y="928705"/>
                  <a:pt x="2205312" y="966514"/>
                </a:cubicBezTo>
                <a:cubicBezTo>
                  <a:pt x="2098311" y="1038530"/>
                  <a:pt x="2108902" y="937529"/>
                  <a:pt x="2097393" y="966514"/>
                </a:cubicBezTo>
                <a:cubicBezTo>
                  <a:pt x="2075897" y="961021"/>
                  <a:pt x="2014336" y="964935"/>
                  <a:pt x="1989474" y="966514"/>
                </a:cubicBezTo>
                <a:cubicBezTo>
                  <a:pt x="1969131" y="992666"/>
                  <a:pt x="1869028" y="955524"/>
                  <a:pt x="1848350" y="966514"/>
                </a:cubicBezTo>
                <a:cubicBezTo>
                  <a:pt x="1782457" y="959558"/>
                  <a:pt x="1743316" y="959747"/>
                  <a:pt x="1674020" y="966514"/>
                </a:cubicBezTo>
                <a:cubicBezTo>
                  <a:pt x="1596888" y="1024617"/>
                  <a:pt x="1562363" y="867636"/>
                  <a:pt x="1466484" y="966514"/>
                </a:cubicBezTo>
                <a:cubicBezTo>
                  <a:pt x="1427885" y="1004004"/>
                  <a:pt x="1395732" y="974672"/>
                  <a:pt x="1258948" y="966514"/>
                </a:cubicBezTo>
                <a:cubicBezTo>
                  <a:pt x="1132802" y="1015500"/>
                  <a:pt x="1144288" y="935865"/>
                  <a:pt x="1051413" y="966514"/>
                </a:cubicBezTo>
                <a:cubicBezTo>
                  <a:pt x="989695" y="1012505"/>
                  <a:pt x="941251" y="949897"/>
                  <a:pt x="910288" y="966514"/>
                </a:cubicBezTo>
                <a:cubicBezTo>
                  <a:pt x="882005" y="989483"/>
                  <a:pt x="787872" y="930082"/>
                  <a:pt x="735958" y="966514"/>
                </a:cubicBezTo>
                <a:cubicBezTo>
                  <a:pt x="676497" y="997623"/>
                  <a:pt x="659816" y="970236"/>
                  <a:pt x="628039" y="966514"/>
                </a:cubicBezTo>
                <a:cubicBezTo>
                  <a:pt x="572314" y="992595"/>
                  <a:pt x="572538" y="959807"/>
                  <a:pt x="520121" y="966514"/>
                </a:cubicBezTo>
                <a:cubicBezTo>
                  <a:pt x="536392" y="975756"/>
                  <a:pt x="368923" y="910698"/>
                  <a:pt x="312585" y="966514"/>
                </a:cubicBezTo>
                <a:cubicBezTo>
                  <a:pt x="219483" y="947709"/>
                  <a:pt x="130312" y="900048"/>
                  <a:pt x="88446" y="966514"/>
                </a:cubicBezTo>
                <a:cubicBezTo>
                  <a:pt x="66217" y="1025907"/>
                  <a:pt x="-46496" y="959947"/>
                  <a:pt x="0" y="805425"/>
                </a:cubicBezTo>
                <a:cubicBezTo>
                  <a:pt x="-56328" y="651903"/>
                  <a:pt x="19439" y="532236"/>
                  <a:pt x="0" y="483256"/>
                </a:cubicBezTo>
                <a:cubicBezTo>
                  <a:pt x="4152" y="333491"/>
                  <a:pt x="6825" y="321125"/>
                  <a:pt x="0" y="161088"/>
                </a:cubicBezTo>
                <a:close/>
              </a:path>
              <a:path w="3497467" h="966514" stroke="0" extrusionOk="0">
                <a:moveTo>
                  <a:pt x="0" y="161088"/>
                </a:moveTo>
                <a:cubicBezTo>
                  <a:pt x="-20776" y="57271"/>
                  <a:pt x="32353" y="-28603"/>
                  <a:pt x="88446" y="0"/>
                </a:cubicBezTo>
                <a:cubicBezTo>
                  <a:pt x="154257" y="28028"/>
                  <a:pt x="170149" y="40579"/>
                  <a:pt x="262776" y="0"/>
                </a:cubicBezTo>
                <a:cubicBezTo>
                  <a:pt x="347587" y="-1484"/>
                  <a:pt x="347946" y="24763"/>
                  <a:pt x="470312" y="0"/>
                </a:cubicBezTo>
                <a:cubicBezTo>
                  <a:pt x="507059" y="-23995"/>
                  <a:pt x="596906" y="-7806"/>
                  <a:pt x="644643" y="0"/>
                </a:cubicBezTo>
                <a:cubicBezTo>
                  <a:pt x="718116" y="1114"/>
                  <a:pt x="718301" y="25090"/>
                  <a:pt x="752561" y="0"/>
                </a:cubicBezTo>
                <a:cubicBezTo>
                  <a:pt x="714378" y="-44715"/>
                  <a:pt x="840072" y="70340"/>
                  <a:pt x="960097" y="0"/>
                </a:cubicBezTo>
                <a:cubicBezTo>
                  <a:pt x="1031667" y="-30738"/>
                  <a:pt x="1045588" y="-4729"/>
                  <a:pt x="1134427" y="0"/>
                </a:cubicBezTo>
                <a:cubicBezTo>
                  <a:pt x="1185656" y="-26682"/>
                  <a:pt x="1239517" y="69540"/>
                  <a:pt x="1341963" y="0"/>
                </a:cubicBezTo>
                <a:cubicBezTo>
                  <a:pt x="1450951" y="-15824"/>
                  <a:pt x="1455746" y="-10242"/>
                  <a:pt x="1516293" y="0"/>
                </a:cubicBezTo>
                <a:cubicBezTo>
                  <a:pt x="1542488" y="-96375"/>
                  <a:pt x="1687160" y="-17778"/>
                  <a:pt x="1790240" y="0"/>
                </a:cubicBezTo>
                <a:cubicBezTo>
                  <a:pt x="1867338" y="-41313"/>
                  <a:pt x="1854090" y="26412"/>
                  <a:pt x="1898158" y="0"/>
                </a:cubicBezTo>
                <a:cubicBezTo>
                  <a:pt x="1963334" y="68030"/>
                  <a:pt x="2114768" y="20113"/>
                  <a:pt x="2172106" y="0"/>
                </a:cubicBezTo>
                <a:cubicBezTo>
                  <a:pt x="2272677" y="-10399"/>
                  <a:pt x="2291516" y="-5629"/>
                  <a:pt x="2346436" y="0"/>
                </a:cubicBezTo>
                <a:cubicBezTo>
                  <a:pt x="2394693" y="2518"/>
                  <a:pt x="2504787" y="37714"/>
                  <a:pt x="2520766" y="0"/>
                </a:cubicBezTo>
                <a:cubicBezTo>
                  <a:pt x="2559016" y="-42864"/>
                  <a:pt x="2615504" y="14707"/>
                  <a:pt x="2628684" y="0"/>
                </a:cubicBezTo>
                <a:cubicBezTo>
                  <a:pt x="2622039" y="-26448"/>
                  <a:pt x="2848978" y="31476"/>
                  <a:pt x="2869426" y="0"/>
                </a:cubicBezTo>
                <a:cubicBezTo>
                  <a:pt x="2897367" y="-16217"/>
                  <a:pt x="3101735" y="18502"/>
                  <a:pt x="3143373" y="0"/>
                </a:cubicBezTo>
                <a:cubicBezTo>
                  <a:pt x="3191707" y="-18706"/>
                  <a:pt x="3287020" y="-24636"/>
                  <a:pt x="3409019" y="0"/>
                </a:cubicBezTo>
                <a:cubicBezTo>
                  <a:pt x="3441961" y="51420"/>
                  <a:pt x="3473977" y="91628"/>
                  <a:pt x="3497467" y="161088"/>
                </a:cubicBezTo>
                <a:cubicBezTo>
                  <a:pt x="3476337" y="303851"/>
                  <a:pt x="3540410" y="405360"/>
                  <a:pt x="3497467" y="463926"/>
                </a:cubicBezTo>
                <a:cubicBezTo>
                  <a:pt x="3536769" y="607984"/>
                  <a:pt x="3515962" y="631286"/>
                  <a:pt x="3497467" y="805425"/>
                </a:cubicBezTo>
                <a:cubicBezTo>
                  <a:pt x="3514182" y="869962"/>
                  <a:pt x="3450718" y="933684"/>
                  <a:pt x="3409019" y="966514"/>
                </a:cubicBezTo>
                <a:cubicBezTo>
                  <a:pt x="3383676" y="958556"/>
                  <a:pt x="3299345" y="950225"/>
                  <a:pt x="3267895" y="966514"/>
                </a:cubicBezTo>
                <a:cubicBezTo>
                  <a:pt x="3224763" y="1053577"/>
                  <a:pt x="3169674" y="1018772"/>
                  <a:pt x="3027153" y="966514"/>
                </a:cubicBezTo>
                <a:cubicBezTo>
                  <a:pt x="2926274" y="1001173"/>
                  <a:pt x="2914340" y="967902"/>
                  <a:pt x="2886029" y="966514"/>
                </a:cubicBezTo>
                <a:cubicBezTo>
                  <a:pt x="2833237" y="1041964"/>
                  <a:pt x="2784787" y="969567"/>
                  <a:pt x="2645287" y="966514"/>
                </a:cubicBezTo>
                <a:cubicBezTo>
                  <a:pt x="2502708" y="985928"/>
                  <a:pt x="2558896" y="972983"/>
                  <a:pt x="2537369" y="966514"/>
                </a:cubicBezTo>
                <a:cubicBezTo>
                  <a:pt x="2492785" y="994350"/>
                  <a:pt x="2480450" y="949059"/>
                  <a:pt x="2396244" y="966514"/>
                </a:cubicBezTo>
                <a:cubicBezTo>
                  <a:pt x="2323331" y="950021"/>
                  <a:pt x="2218873" y="966116"/>
                  <a:pt x="2155503" y="966514"/>
                </a:cubicBezTo>
                <a:cubicBezTo>
                  <a:pt x="2017089" y="980878"/>
                  <a:pt x="1978221" y="942588"/>
                  <a:pt x="1947967" y="966514"/>
                </a:cubicBezTo>
                <a:cubicBezTo>
                  <a:pt x="1939838" y="988239"/>
                  <a:pt x="1819143" y="888609"/>
                  <a:pt x="1707226" y="966514"/>
                </a:cubicBezTo>
                <a:cubicBezTo>
                  <a:pt x="1637298" y="994246"/>
                  <a:pt x="1649627" y="962265"/>
                  <a:pt x="1599307" y="966514"/>
                </a:cubicBezTo>
                <a:cubicBezTo>
                  <a:pt x="1607482" y="974292"/>
                  <a:pt x="1423944" y="975639"/>
                  <a:pt x="1358565" y="966514"/>
                </a:cubicBezTo>
                <a:cubicBezTo>
                  <a:pt x="1250825" y="986454"/>
                  <a:pt x="1222303" y="971754"/>
                  <a:pt x="1151029" y="966514"/>
                </a:cubicBezTo>
                <a:cubicBezTo>
                  <a:pt x="1109637" y="1069757"/>
                  <a:pt x="1048558" y="1005399"/>
                  <a:pt x="943494" y="966514"/>
                </a:cubicBezTo>
                <a:cubicBezTo>
                  <a:pt x="835216" y="989587"/>
                  <a:pt x="825941" y="968275"/>
                  <a:pt x="769164" y="966514"/>
                </a:cubicBezTo>
                <a:cubicBezTo>
                  <a:pt x="691174" y="957695"/>
                  <a:pt x="680167" y="936608"/>
                  <a:pt x="594834" y="966514"/>
                </a:cubicBezTo>
                <a:cubicBezTo>
                  <a:pt x="517147" y="957189"/>
                  <a:pt x="453786" y="945094"/>
                  <a:pt x="420503" y="966514"/>
                </a:cubicBezTo>
                <a:cubicBezTo>
                  <a:pt x="262859" y="1024629"/>
                  <a:pt x="279950" y="876771"/>
                  <a:pt x="88446" y="966514"/>
                </a:cubicBezTo>
                <a:cubicBezTo>
                  <a:pt x="-10112" y="958018"/>
                  <a:pt x="-41592" y="874732"/>
                  <a:pt x="0" y="805425"/>
                </a:cubicBezTo>
                <a:cubicBezTo>
                  <a:pt x="-16587" y="655507"/>
                  <a:pt x="-24391" y="632941"/>
                  <a:pt x="0" y="476812"/>
                </a:cubicBezTo>
                <a:cubicBezTo>
                  <a:pt x="-31624" y="359253"/>
                  <a:pt x="-17200" y="239972"/>
                  <a:pt x="0" y="161088"/>
                </a:cubicBezTo>
                <a:close/>
              </a:path>
              <a:path w="3497467" h="966514" fill="none" stroke="0" extrusionOk="0">
                <a:moveTo>
                  <a:pt x="0" y="161088"/>
                </a:moveTo>
                <a:cubicBezTo>
                  <a:pt x="1813" y="63576"/>
                  <a:pt x="47078" y="14112"/>
                  <a:pt x="88446" y="0"/>
                </a:cubicBezTo>
                <a:cubicBezTo>
                  <a:pt x="232621" y="-45073"/>
                  <a:pt x="275853" y="9323"/>
                  <a:pt x="362394" y="0"/>
                </a:cubicBezTo>
                <a:cubicBezTo>
                  <a:pt x="434436" y="-10116"/>
                  <a:pt x="577678" y="2965"/>
                  <a:pt x="636341" y="0"/>
                </a:cubicBezTo>
                <a:cubicBezTo>
                  <a:pt x="752161" y="-22157"/>
                  <a:pt x="761112" y="3311"/>
                  <a:pt x="843877" y="0"/>
                </a:cubicBezTo>
                <a:cubicBezTo>
                  <a:pt x="949938" y="24097"/>
                  <a:pt x="878333" y="9034"/>
                  <a:pt x="951795" y="0"/>
                </a:cubicBezTo>
                <a:cubicBezTo>
                  <a:pt x="927363" y="-25732"/>
                  <a:pt x="1037512" y="27682"/>
                  <a:pt x="1192536" y="0"/>
                </a:cubicBezTo>
                <a:cubicBezTo>
                  <a:pt x="1281187" y="3671"/>
                  <a:pt x="1338887" y="-34856"/>
                  <a:pt x="1466484" y="0"/>
                </a:cubicBezTo>
                <a:cubicBezTo>
                  <a:pt x="1575483" y="-26842"/>
                  <a:pt x="1608327" y="9708"/>
                  <a:pt x="1674020" y="0"/>
                </a:cubicBezTo>
                <a:cubicBezTo>
                  <a:pt x="1776195" y="11240"/>
                  <a:pt x="1781181" y="65185"/>
                  <a:pt x="1947967" y="0"/>
                </a:cubicBezTo>
                <a:cubicBezTo>
                  <a:pt x="2066306" y="-70393"/>
                  <a:pt x="2073755" y="35613"/>
                  <a:pt x="2089091" y="0"/>
                </a:cubicBezTo>
                <a:cubicBezTo>
                  <a:pt x="2168655" y="-19437"/>
                  <a:pt x="2168452" y="85629"/>
                  <a:pt x="2296627" y="0"/>
                </a:cubicBezTo>
                <a:cubicBezTo>
                  <a:pt x="2408459" y="-48783"/>
                  <a:pt x="2371498" y="39899"/>
                  <a:pt x="2404546" y="0"/>
                </a:cubicBezTo>
                <a:cubicBezTo>
                  <a:pt x="2430753" y="-13532"/>
                  <a:pt x="2503452" y="45470"/>
                  <a:pt x="2545670" y="0"/>
                </a:cubicBezTo>
                <a:cubicBezTo>
                  <a:pt x="2560158" y="-42977"/>
                  <a:pt x="2615026" y="30401"/>
                  <a:pt x="2653589" y="0"/>
                </a:cubicBezTo>
                <a:cubicBezTo>
                  <a:pt x="2676097" y="7890"/>
                  <a:pt x="2770306" y="65365"/>
                  <a:pt x="2861125" y="0"/>
                </a:cubicBezTo>
                <a:cubicBezTo>
                  <a:pt x="2988494" y="11057"/>
                  <a:pt x="3059437" y="-6664"/>
                  <a:pt x="3135072" y="0"/>
                </a:cubicBezTo>
                <a:cubicBezTo>
                  <a:pt x="3235041" y="-84361"/>
                  <a:pt x="3268418" y="11696"/>
                  <a:pt x="3409019" y="0"/>
                </a:cubicBezTo>
                <a:cubicBezTo>
                  <a:pt x="3432185" y="-45633"/>
                  <a:pt x="3467572" y="22089"/>
                  <a:pt x="3497467" y="161088"/>
                </a:cubicBezTo>
                <a:cubicBezTo>
                  <a:pt x="3479008" y="224144"/>
                  <a:pt x="3468699" y="368153"/>
                  <a:pt x="3497467" y="470369"/>
                </a:cubicBezTo>
                <a:cubicBezTo>
                  <a:pt x="3521821" y="613562"/>
                  <a:pt x="3538136" y="730543"/>
                  <a:pt x="3497467" y="805425"/>
                </a:cubicBezTo>
                <a:cubicBezTo>
                  <a:pt x="3458381" y="895508"/>
                  <a:pt x="3491845" y="961515"/>
                  <a:pt x="3409019" y="966514"/>
                </a:cubicBezTo>
                <a:cubicBezTo>
                  <a:pt x="3303832" y="1063164"/>
                  <a:pt x="3257351" y="947031"/>
                  <a:pt x="3168277" y="966514"/>
                </a:cubicBezTo>
                <a:cubicBezTo>
                  <a:pt x="3070589" y="1001040"/>
                  <a:pt x="2931508" y="978555"/>
                  <a:pt x="2894330" y="966514"/>
                </a:cubicBezTo>
                <a:cubicBezTo>
                  <a:pt x="2863325" y="957781"/>
                  <a:pt x="2791158" y="951079"/>
                  <a:pt x="2753205" y="966514"/>
                </a:cubicBezTo>
                <a:cubicBezTo>
                  <a:pt x="2673314" y="1006146"/>
                  <a:pt x="2515900" y="964477"/>
                  <a:pt x="2479259" y="966514"/>
                </a:cubicBezTo>
                <a:cubicBezTo>
                  <a:pt x="2387824" y="943549"/>
                  <a:pt x="2323305" y="946287"/>
                  <a:pt x="2205312" y="966514"/>
                </a:cubicBezTo>
                <a:cubicBezTo>
                  <a:pt x="2118998" y="1021688"/>
                  <a:pt x="2114555" y="936132"/>
                  <a:pt x="2097393" y="966514"/>
                </a:cubicBezTo>
                <a:cubicBezTo>
                  <a:pt x="2051404" y="964827"/>
                  <a:pt x="2027982" y="943099"/>
                  <a:pt x="1989474" y="966514"/>
                </a:cubicBezTo>
                <a:cubicBezTo>
                  <a:pt x="1961864" y="966606"/>
                  <a:pt x="1896912" y="968804"/>
                  <a:pt x="1848350" y="966514"/>
                </a:cubicBezTo>
                <a:cubicBezTo>
                  <a:pt x="1817911" y="986278"/>
                  <a:pt x="1694942" y="970576"/>
                  <a:pt x="1674020" y="966514"/>
                </a:cubicBezTo>
                <a:cubicBezTo>
                  <a:pt x="1612156" y="931627"/>
                  <a:pt x="1541592" y="937921"/>
                  <a:pt x="1466484" y="966514"/>
                </a:cubicBezTo>
                <a:cubicBezTo>
                  <a:pt x="1434538" y="1007961"/>
                  <a:pt x="1306601" y="924270"/>
                  <a:pt x="1258948" y="966514"/>
                </a:cubicBezTo>
                <a:cubicBezTo>
                  <a:pt x="1175941" y="1029048"/>
                  <a:pt x="1092571" y="953959"/>
                  <a:pt x="1051413" y="966514"/>
                </a:cubicBezTo>
                <a:cubicBezTo>
                  <a:pt x="997051" y="1029200"/>
                  <a:pt x="982358" y="952246"/>
                  <a:pt x="910288" y="966514"/>
                </a:cubicBezTo>
                <a:cubicBezTo>
                  <a:pt x="847279" y="947489"/>
                  <a:pt x="772907" y="923092"/>
                  <a:pt x="735958" y="966514"/>
                </a:cubicBezTo>
                <a:cubicBezTo>
                  <a:pt x="714296" y="974512"/>
                  <a:pt x="662091" y="959612"/>
                  <a:pt x="628039" y="966514"/>
                </a:cubicBezTo>
                <a:cubicBezTo>
                  <a:pt x="592905" y="973085"/>
                  <a:pt x="574596" y="955642"/>
                  <a:pt x="520121" y="966514"/>
                </a:cubicBezTo>
                <a:cubicBezTo>
                  <a:pt x="515143" y="967803"/>
                  <a:pt x="395227" y="930564"/>
                  <a:pt x="312585" y="966514"/>
                </a:cubicBezTo>
                <a:cubicBezTo>
                  <a:pt x="237671" y="1026119"/>
                  <a:pt x="156381" y="910827"/>
                  <a:pt x="88446" y="966514"/>
                </a:cubicBezTo>
                <a:cubicBezTo>
                  <a:pt x="43317" y="932808"/>
                  <a:pt x="-42543" y="915630"/>
                  <a:pt x="0" y="805425"/>
                </a:cubicBezTo>
                <a:cubicBezTo>
                  <a:pt x="3192" y="625286"/>
                  <a:pt x="18309" y="611972"/>
                  <a:pt x="0" y="483256"/>
                </a:cubicBezTo>
                <a:cubicBezTo>
                  <a:pt x="-25073" y="421892"/>
                  <a:pt x="-50384" y="282582"/>
                  <a:pt x="0" y="161088"/>
                </a:cubicBezTo>
                <a:close/>
              </a:path>
              <a:path w="3497467" h="966514" fill="none" stroke="0" extrusionOk="0">
                <a:moveTo>
                  <a:pt x="0" y="161088"/>
                </a:moveTo>
                <a:cubicBezTo>
                  <a:pt x="-18116" y="80980"/>
                  <a:pt x="44685" y="-14229"/>
                  <a:pt x="88446" y="0"/>
                </a:cubicBezTo>
                <a:cubicBezTo>
                  <a:pt x="178886" y="-69658"/>
                  <a:pt x="285174" y="-21128"/>
                  <a:pt x="362394" y="0"/>
                </a:cubicBezTo>
                <a:cubicBezTo>
                  <a:pt x="461750" y="-273"/>
                  <a:pt x="520632" y="2590"/>
                  <a:pt x="636341" y="0"/>
                </a:cubicBezTo>
                <a:cubicBezTo>
                  <a:pt x="731391" y="-29403"/>
                  <a:pt x="733759" y="5778"/>
                  <a:pt x="843877" y="0"/>
                </a:cubicBezTo>
                <a:cubicBezTo>
                  <a:pt x="931814" y="21506"/>
                  <a:pt x="897233" y="17287"/>
                  <a:pt x="951795" y="0"/>
                </a:cubicBezTo>
                <a:cubicBezTo>
                  <a:pt x="1021585" y="-49356"/>
                  <a:pt x="1090078" y="28899"/>
                  <a:pt x="1192536" y="0"/>
                </a:cubicBezTo>
                <a:cubicBezTo>
                  <a:pt x="1288781" y="-41333"/>
                  <a:pt x="1354248" y="32947"/>
                  <a:pt x="1466484" y="0"/>
                </a:cubicBezTo>
                <a:cubicBezTo>
                  <a:pt x="1558387" y="-26648"/>
                  <a:pt x="1642835" y="27900"/>
                  <a:pt x="1674020" y="0"/>
                </a:cubicBezTo>
                <a:cubicBezTo>
                  <a:pt x="1669237" y="-77154"/>
                  <a:pt x="1819187" y="53255"/>
                  <a:pt x="1947967" y="0"/>
                </a:cubicBezTo>
                <a:cubicBezTo>
                  <a:pt x="2056823" y="-60267"/>
                  <a:pt x="2039608" y="44428"/>
                  <a:pt x="2089091" y="0"/>
                </a:cubicBezTo>
                <a:cubicBezTo>
                  <a:pt x="2163899" y="-12828"/>
                  <a:pt x="2183469" y="36093"/>
                  <a:pt x="2296627" y="0"/>
                </a:cubicBezTo>
                <a:cubicBezTo>
                  <a:pt x="2425025" y="-16524"/>
                  <a:pt x="2359980" y="29291"/>
                  <a:pt x="2404546" y="0"/>
                </a:cubicBezTo>
                <a:cubicBezTo>
                  <a:pt x="2453994" y="13151"/>
                  <a:pt x="2494455" y="-3174"/>
                  <a:pt x="2545670" y="0"/>
                </a:cubicBezTo>
                <a:cubicBezTo>
                  <a:pt x="2593395" y="-30971"/>
                  <a:pt x="2637079" y="907"/>
                  <a:pt x="2653589" y="0"/>
                </a:cubicBezTo>
                <a:cubicBezTo>
                  <a:pt x="2691828" y="-24557"/>
                  <a:pt x="2723196" y="36988"/>
                  <a:pt x="2861125" y="0"/>
                </a:cubicBezTo>
                <a:cubicBezTo>
                  <a:pt x="2967672" y="-86491"/>
                  <a:pt x="3067145" y="51339"/>
                  <a:pt x="3135072" y="0"/>
                </a:cubicBezTo>
                <a:cubicBezTo>
                  <a:pt x="3201672" y="-47869"/>
                  <a:pt x="3318912" y="42313"/>
                  <a:pt x="3409019" y="0"/>
                </a:cubicBezTo>
                <a:cubicBezTo>
                  <a:pt x="3483435" y="-17217"/>
                  <a:pt x="3466946" y="46548"/>
                  <a:pt x="3497467" y="161088"/>
                </a:cubicBezTo>
                <a:cubicBezTo>
                  <a:pt x="3507404" y="252061"/>
                  <a:pt x="3515740" y="318990"/>
                  <a:pt x="3497467" y="470369"/>
                </a:cubicBezTo>
                <a:cubicBezTo>
                  <a:pt x="3520923" y="533705"/>
                  <a:pt x="3530986" y="715998"/>
                  <a:pt x="3497467" y="805425"/>
                </a:cubicBezTo>
                <a:cubicBezTo>
                  <a:pt x="3440733" y="886575"/>
                  <a:pt x="3493306" y="933692"/>
                  <a:pt x="3409019" y="966514"/>
                </a:cubicBezTo>
                <a:cubicBezTo>
                  <a:pt x="3316133" y="1030467"/>
                  <a:pt x="3284766" y="924538"/>
                  <a:pt x="3168277" y="966514"/>
                </a:cubicBezTo>
                <a:cubicBezTo>
                  <a:pt x="3056647" y="999586"/>
                  <a:pt x="2939112" y="944045"/>
                  <a:pt x="2894330" y="966514"/>
                </a:cubicBezTo>
                <a:cubicBezTo>
                  <a:pt x="2831619" y="981019"/>
                  <a:pt x="2836549" y="952366"/>
                  <a:pt x="2753205" y="966514"/>
                </a:cubicBezTo>
                <a:cubicBezTo>
                  <a:pt x="2661783" y="1015851"/>
                  <a:pt x="2547558" y="929462"/>
                  <a:pt x="2479259" y="966514"/>
                </a:cubicBezTo>
                <a:cubicBezTo>
                  <a:pt x="2473661" y="1019070"/>
                  <a:pt x="2308117" y="886245"/>
                  <a:pt x="2205312" y="966514"/>
                </a:cubicBezTo>
                <a:cubicBezTo>
                  <a:pt x="2120592" y="1032937"/>
                  <a:pt x="2133485" y="954987"/>
                  <a:pt x="2097393" y="966514"/>
                </a:cubicBezTo>
                <a:cubicBezTo>
                  <a:pt x="2081889" y="971550"/>
                  <a:pt x="2020004" y="972621"/>
                  <a:pt x="1989474" y="966514"/>
                </a:cubicBezTo>
                <a:cubicBezTo>
                  <a:pt x="1967060" y="976178"/>
                  <a:pt x="1869910" y="956457"/>
                  <a:pt x="1848350" y="966514"/>
                </a:cubicBezTo>
                <a:cubicBezTo>
                  <a:pt x="1816344" y="984659"/>
                  <a:pt x="1702953" y="962461"/>
                  <a:pt x="1674020" y="966514"/>
                </a:cubicBezTo>
                <a:cubicBezTo>
                  <a:pt x="1611712" y="981884"/>
                  <a:pt x="1524789" y="872664"/>
                  <a:pt x="1466484" y="966514"/>
                </a:cubicBezTo>
                <a:cubicBezTo>
                  <a:pt x="1398266" y="1005028"/>
                  <a:pt x="1331996" y="927753"/>
                  <a:pt x="1258948" y="966514"/>
                </a:cubicBezTo>
                <a:cubicBezTo>
                  <a:pt x="1157133" y="983494"/>
                  <a:pt x="1112814" y="961648"/>
                  <a:pt x="1051413" y="966514"/>
                </a:cubicBezTo>
                <a:cubicBezTo>
                  <a:pt x="1005966" y="992377"/>
                  <a:pt x="948467" y="971657"/>
                  <a:pt x="910288" y="966514"/>
                </a:cubicBezTo>
                <a:cubicBezTo>
                  <a:pt x="853109" y="963132"/>
                  <a:pt x="792001" y="949378"/>
                  <a:pt x="735958" y="966514"/>
                </a:cubicBezTo>
                <a:cubicBezTo>
                  <a:pt x="694386" y="990337"/>
                  <a:pt x="665591" y="940491"/>
                  <a:pt x="628039" y="966514"/>
                </a:cubicBezTo>
                <a:cubicBezTo>
                  <a:pt x="572496" y="991712"/>
                  <a:pt x="557270" y="942569"/>
                  <a:pt x="520121" y="966514"/>
                </a:cubicBezTo>
                <a:cubicBezTo>
                  <a:pt x="491487" y="1028351"/>
                  <a:pt x="355554" y="913862"/>
                  <a:pt x="312585" y="966514"/>
                </a:cubicBezTo>
                <a:cubicBezTo>
                  <a:pt x="216390" y="986122"/>
                  <a:pt x="123101" y="930109"/>
                  <a:pt x="88446" y="966514"/>
                </a:cubicBezTo>
                <a:cubicBezTo>
                  <a:pt x="46394" y="963130"/>
                  <a:pt x="-10456" y="926830"/>
                  <a:pt x="0" y="805425"/>
                </a:cubicBezTo>
                <a:cubicBezTo>
                  <a:pt x="-62904" y="664993"/>
                  <a:pt x="-14713" y="570172"/>
                  <a:pt x="0" y="483256"/>
                </a:cubicBezTo>
                <a:cubicBezTo>
                  <a:pt x="8015" y="373637"/>
                  <a:pt x="14195" y="330412"/>
                  <a:pt x="0" y="161088"/>
                </a:cubicBezTo>
                <a:close/>
              </a:path>
              <a:path w="3497467" h="966514" fill="none" stroke="0" extrusionOk="0">
                <a:moveTo>
                  <a:pt x="0" y="161088"/>
                </a:moveTo>
                <a:cubicBezTo>
                  <a:pt x="10390" y="66081"/>
                  <a:pt x="50983" y="-17060"/>
                  <a:pt x="88446" y="0"/>
                </a:cubicBezTo>
                <a:cubicBezTo>
                  <a:pt x="186928" y="-29368"/>
                  <a:pt x="272478" y="18133"/>
                  <a:pt x="362394" y="0"/>
                </a:cubicBezTo>
                <a:cubicBezTo>
                  <a:pt x="449683" y="-19058"/>
                  <a:pt x="587414" y="16348"/>
                  <a:pt x="636341" y="0"/>
                </a:cubicBezTo>
                <a:cubicBezTo>
                  <a:pt x="726187" y="-30960"/>
                  <a:pt x="759756" y="11669"/>
                  <a:pt x="843877" y="0"/>
                </a:cubicBezTo>
                <a:cubicBezTo>
                  <a:pt x="930908" y="19131"/>
                  <a:pt x="889083" y="-2724"/>
                  <a:pt x="951795" y="0"/>
                </a:cubicBezTo>
                <a:cubicBezTo>
                  <a:pt x="990032" y="-32902"/>
                  <a:pt x="1067781" y="13924"/>
                  <a:pt x="1192536" y="0"/>
                </a:cubicBezTo>
                <a:cubicBezTo>
                  <a:pt x="1252666" y="3129"/>
                  <a:pt x="1338696" y="-17069"/>
                  <a:pt x="1466484" y="0"/>
                </a:cubicBezTo>
                <a:cubicBezTo>
                  <a:pt x="1534426" y="-28465"/>
                  <a:pt x="1635299" y="24458"/>
                  <a:pt x="1674020" y="0"/>
                </a:cubicBezTo>
                <a:cubicBezTo>
                  <a:pt x="1727551" y="-83361"/>
                  <a:pt x="1841062" y="32304"/>
                  <a:pt x="1947967" y="0"/>
                </a:cubicBezTo>
                <a:cubicBezTo>
                  <a:pt x="2063733" y="-41276"/>
                  <a:pt x="2051787" y="26842"/>
                  <a:pt x="2089091" y="0"/>
                </a:cubicBezTo>
                <a:cubicBezTo>
                  <a:pt x="2141850" y="17695"/>
                  <a:pt x="2201656" y="34359"/>
                  <a:pt x="2296627" y="0"/>
                </a:cubicBezTo>
                <a:cubicBezTo>
                  <a:pt x="2423612" y="-22858"/>
                  <a:pt x="2362321" y="44151"/>
                  <a:pt x="2404546" y="0"/>
                </a:cubicBezTo>
                <a:cubicBezTo>
                  <a:pt x="2456621" y="13181"/>
                  <a:pt x="2486635" y="15460"/>
                  <a:pt x="2545670" y="0"/>
                </a:cubicBezTo>
                <a:cubicBezTo>
                  <a:pt x="2577374" y="-40614"/>
                  <a:pt x="2633293" y="4754"/>
                  <a:pt x="2653589" y="0"/>
                </a:cubicBezTo>
                <a:cubicBezTo>
                  <a:pt x="2674830" y="-4970"/>
                  <a:pt x="2739416" y="19882"/>
                  <a:pt x="2861125" y="0"/>
                </a:cubicBezTo>
                <a:cubicBezTo>
                  <a:pt x="2996192" y="-62980"/>
                  <a:pt x="3066007" y="41904"/>
                  <a:pt x="3135072" y="0"/>
                </a:cubicBezTo>
                <a:cubicBezTo>
                  <a:pt x="3221245" y="16153"/>
                  <a:pt x="3316943" y="42797"/>
                  <a:pt x="3409019" y="0"/>
                </a:cubicBezTo>
                <a:cubicBezTo>
                  <a:pt x="3453755" y="-27803"/>
                  <a:pt x="3460585" y="50537"/>
                  <a:pt x="3497467" y="161088"/>
                </a:cubicBezTo>
                <a:cubicBezTo>
                  <a:pt x="3531213" y="279560"/>
                  <a:pt x="3525566" y="369707"/>
                  <a:pt x="3497467" y="470369"/>
                </a:cubicBezTo>
                <a:cubicBezTo>
                  <a:pt x="3512613" y="549633"/>
                  <a:pt x="3489327" y="688694"/>
                  <a:pt x="3497467" y="805425"/>
                </a:cubicBezTo>
                <a:cubicBezTo>
                  <a:pt x="3463158" y="900526"/>
                  <a:pt x="3465517" y="932454"/>
                  <a:pt x="3409019" y="966514"/>
                </a:cubicBezTo>
                <a:cubicBezTo>
                  <a:pt x="3306720" y="1006019"/>
                  <a:pt x="3231119" y="903751"/>
                  <a:pt x="3168277" y="966514"/>
                </a:cubicBezTo>
                <a:cubicBezTo>
                  <a:pt x="3064276" y="1018629"/>
                  <a:pt x="2949566" y="917863"/>
                  <a:pt x="2894330" y="966514"/>
                </a:cubicBezTo>
                <a:cubicBezTo>
                  <a:pt x="2819284" y="1006720"/>
                  <a:pt x="2834969" y="954280"/>
                  <a:pt x="2753205" y="966514"/>
                </a:cubicBezTo>
                <a:cubicBezTo>
                  <a:pt x="2672664" y="1014000"/>
                  <a:pt x="2527013" y="931143"/>
                  <a:pt x="2479259" y="966514"/>
                </a:cubicBezTo>
                <a:cubicBezTo>
                  <a:pt x="2400813" y="967038"/>
                  <a:pt x="2238532" y="915122"/>
                  <a:pt x="2205312" y="966514"/>
                </a:cubicBezTo>
                <a:cubicBezTo>
                  <a:pt x="2097756" y="1033156"/>
                  <a:pt x="2112097" y="948348"/>
                  <a:pt x="2097393" y="966514"/>
                </a:cubicBezTo>
                <a:cubicBezTo>
                  <a:pt x="2073292" y="963871"/>
                  <a:pt x="2015187" y="963497"/>
                  <a:pt x="1989474" y="966514"/>
                </a:cubicBezTo>
                <a:cubicBezTo>
                  <a:pt x="1955698" y="977035"/>
                  <a:pt x="1878348" y="952739"/>
                  <a:pt x="1848350" y="966514"/>
                </a:cubicBezTo>
                <a:cubicBezTo>
                  <a:pt x="1789590" y="980593"/>
                  <a:pt x="1715335" y="975418"/>
                  <a:pt x="1674020" y="966514"/>
                </a:cubicBezTo>
                <a:cubicBezTo>
                  <a:pt x="1601150" y="985657"/>
                  <a:pt x="1535819" y="909507"/>
                  <a:pt x="1466484" y="966514"/>
                </a:cubicBezTo>
                <a:cubicBezTo>
                  <a:pt x="1393723" y="997773"/>
                  <a:pt x="1378812" y="956643"/>
                  <a:pt x="1258948" y="966514"/>
                </a:cubicBezTo>
                <a:cubicBezTo>
                  <a:pt x="1125905" y="988429"/>
                  <a:pt x="1137294" y="953419"/>
                  <a:pt x="1051413" y="966514"/>
                </a:cubicBezTo>
                <a:cubicBezTo>
                  <a:pt x="989935" y="1010705"/>
                  <a:pt x="952202" y="960439"/>
                  <a:pt x="910288" y="966514"/>
                </a:cubicBezTo>
                <a:cubicBezTo>
                  <a:pt x="869200" y="973869"/>
                  <a:pt x="772153" y="949312"/>
                  <a:pt x="735958" y="966514"/>
                </a:cubicBezTo>
                <a:cubicBezTo>
                  <a:pt x="688216" y="1000845"/>
                  <a:pt x="654976" y="963837"/>
                  <a:pt x="628039" y="966514"/>
                </a:cubicBezTo>
                <a:cubicBezTo>
                  <a:pt x="580552" y="990183"/>
                  <a:pt x="565064" y="955047"/>
                  <a:pt x="520121" y="966514"/>
                </a:cubicBezTo>
                <a:cubicBezTo>
                  <a:pt x="504844" y="1017233"/>
                  <a:pt x="368497" y="909260"/>
                  <a:pt x="312585" y="966514"/>
                </a:cubicBezTo>
                <a:cubicBezTo>
                  <a:pt x="247905" y="973306"/>
                  <a:pt x="146483" y="914968"/>
                  <a:pt x="88446" y="966514"/>
                </a:cubicBezTo>
                <a:cubicBezTo>
                  <a:pt x="38637" y="977009"/>
                  <a:pt x="-50198" y="940770"/>
                  <a:pt x="0" y="805425"/>
                </a:cubicBezTo>
                <a:cubicBezTo>
                  <a:pt x="-29073" y="652755"/>
                  <a:pt x="5928" y="548890"/>
                  <a:pt x="0" y="483256"/>
                </a:cubicBezTo>
                <a:cubicBezTo>
                  <a:pt x="1991" y="341942"/>
                  <a:pt x="9036" y="306966"/>
                  <a:pt x="0" y="161088"/>
                </a:cubicBezTo>
                <a:close/>
              </a:path>
              <a:path w="3497467" h="966514" fill="none" stroke="0" extrusionOk="0">
                <a:moveTo>
                  <a:pt x="0" y="161088"/>
                </a:moveTo>
                <a:cubicBezTo>
                  <a:pt x="10505" y="63548"/>
                  <a:pt x="53243" y="-12661"/>
                  <a:pt x="88446" y="0"/>
                </a:cubicBezTo>
                <a:cubicBezTo>
                  <a:pt x="172027" y="-27797"/>
                  <a:pt x="255392" y="1663"/>
                  <a:pt x="362394" y="0"/>
                </a:cubicBezTo>
                <a:cubicBezTo>
                  <a:pt x="458489" y="-34468"/>
                  <a:pt x="552390" y="-4855"/>
                  <a:pt x="636341" y="0"/>
                </a:cubicBezTo>
                <a:cubicBezTo>
                  <a:pt x="738761" y="-41808"/>
                  <a:pt x="760821" y="5932"/>
                  <a:pt x="843877" y="0"/>
                </a:cubicBezTo>
                <a:cubicBezTo>
                  <a:pt x="921111" y="22222"/>
                  <a:pt x="879041" y="-1844"/>
                  <a:pt x="951795" y="0"/>
                </a:cubicBezTo>
                <a:cubicBezTo>
                  <a:pt x="1026601" y="-14956"/>
                  <a:pt x="1071649" y="33868"/>
                  <a:pt x="1192536" y="0"/>
                </a:cubicBezTo>
                <a:cubicBezTo>
                  <a:pt x="1213869" y="-15816"/>
                  <a:pt x="1342441" y="2036"/>
                  <a:pt x="1466484" y="0"/>
                </a:cubicBezTo>
                <a:cubicBezTo>
                  <a:pt x="1526799" y="-18307"/>
                  <a:pt x="1627288" y="22700"/>
                  <a:pt x="1674020" y="0"/>
                </a:cubicBezTo>
                <a:cubicBezTo>
                  <a:pt x="1727138" y="-40686"/>
                  <a:pt x="1850853" y="56600"/>
                  <a:pt x="1947967" y="0"/>
                </a:cubicBezTo>
                <a:cubicBezTo>
                  <a:pt x="2064844" y="-67338"/>
                  <a:pt x="2064917" y="21506"/>
                  <a:pt x="2089091" y="0"/>
                </a:cubicBezTo>
                <a:cubicBezTo>
                  <a:pt x="2129178" y="34677"/>
                  <a:pt x="2203934" y="22949"/>
                  <a:pt x="2296627" y="0"/>
                </a:cubicBezTo>
                <a:cubicBezTo>
                  <a:pt x="2426204" y="-14123"/>
                  <a:pt x="2370833" y="46901"/>
                  <a:pt x="2404546" y="0"/>
                </a:cubicBezTo>
                <a:cubicBezTo>
                  <a:pt x="2456427" y="17081"/>
                  <a:pt x="2474473" y="11119"/>
                  <a:pt x="2545670" y="0"/>
                </a:cubicBezTo>
                <a:cubicBezTo>
                  <a:pt x="2579288" y="-46757"/>
                  <a:pt x="2637115" y="3855"/>
                  <a:pt x="2653589" y="0"/>
                </a:cubicBezTo>
                <a:cubicBezTo>
                  <a:pt x="2636809" y="4561"/>
                  <a:pt x="2789681" y="29419"/>
                  <a:pt x="2861125" y="0"/>
                </a:cubicBezTo>
                <a:cubicBezTo>
                  <a:pt x="2984825" y="-88003"/>
                  <a:pt x="3041450" y="80191"/>
                  <a:pt x="3135072" y="0"/>
                </a:cubicBezTo>
                <a:cubicBezTo>
                  <a:pt x="3200533" y="17423"/>
                  <a:pt x="3317145" y="30193"/>
                  <a:pt x="3409019" y="0"/>
                </a:cubicBezTo>
                <a:cubicBezTo>
                  <a:pt x="3477719" y="-19587"/>
                  <a:pt x="3437743" y="36956"/>
                  <a:pt x="3497467" y="161088"/>
                </a:cubicBezTo>
                <a:cubicBezTo>
                  <a:pt x="3546548" y="256458"/>
                  <a:pt x="3501619" y="367933"/>
                  <a:pt x="3497467" y="470369"/>
                </a:cubicBezTo>
                <a:cubicBezTo>
                  <a:pt x="3561704" y="548280"/>
                  <a:pt x="3501735" y="674933"/>
                  <a:pt x="3497467" y="805425"/>
                </a:cubicBezTo>
                <a:cubicBezTo>
                  <a:pt x="3457712" y="893949"/>
                  <a:pt x="3480949" y="928920"/>
                  <a:pt x="3409019" y="966514"/>
                </a:cubicBezTo>
                <a:cubicBezTo>
                  <a:pt x="3309515" y="1008697"/>
                  <a:pt x="3231956" y="897205"/>
                  <a:pt x="3168277" y="966514"/>
                </a:cubicBezTo>
                <a:cubicBezTo>
                  <a:pt x="3047870" y="1008895"/>
                  <a:pt x="2959621" y="901090"/>
                  <a:pt x="2894330" y="966514"/>
                </a:cubicBezTo>
                <a:cubicBezTo>
                  <a:pt x="2834883" y="1026648"/>
                  <a:pt x="2834600" y="942923"/>
                  <a:pt x="2753205" y="966514"/>
                </a:cubicBezTo>
                <a:cubicBezTo>
                  <a:pt x="2667520" y="1016060"/>
                  <a:pt x="2526514" y="939070"/>
                  <a:pt x="2479259" y="966514"/>
                </a:cubicBezTo>
                <a:cubicBezTo>
                  <a:pt x="2396269" y="989675"/>
                  <a:pt x="2250726" y="913680"/>
                  <a:pt x="2205312" y="966514"/>
                </a:cubicBezTo>
                <a:cubicBezTo>
                  <a:pt x="2100730" y="1041503"/>
                  <a:pt x="2111877" y="941705"/>
                  <a:pt x="2097393" y="966514"/>
                </a:cubicBezTo>
                <a:cubicBezTo>
                  <a:pt x="2074434" y="959634"/>
                  <a:pt x="2012935" y="964166"/>
                  <a:pt x="1989474" y="966514"/>
                </a:cubicBezTo>
                <a:cubicBezTo>
                  <a:pt x="1960873" y="985786"/>
                  <a:pt x="1866549" y="956264"/>
                  <a:pt x="1848350" y="966514"/>
                </a:cubicBezTo>
                <a:cubicBezTo>
                  <a:pt x="1783376" y="974235"/>
                  <a:pt x="1731567" y="963773"/>
                  <a:pt x="1674020" y="966514"/>
                </a:cubicBezTo>
                <a:cubicBezTo>
                  <a:pt x="1609086" y="1003937"/>
                  <a:pt x="1520029" y="908884"/>
                  <a:pt x="1466484" y="966514"/>
                </a:cubicBezTo>
                <a:cubicBezTo>
                  <a:pt x="1412617" y="1008322"/>
                  <a:pt x="1387791" y="962627"/>
                  <a:pt x="1258948" y="966514"/>
                </a:cubicBezTo>
                <a:cubicBezTo>
                  <a:pt x="1116626" y="1008565"/>
                  <a:pt x="1151104" y="938814"/>
                  <a:pt x="1051413" y="966514"/>
                </a:cubicBezTo>
                <a:cubicBezTo>
                  <a:pt x="986554" y="1008971"/>
                  <a:pt x="943337" y="953889"/>
                  <a:pt x="910288" y="966514"/>
                </a:cubicBezTo>
                <a:cubicBezTo>
                  <a:pt x="871169" y="976643"/>
                  <a:pt x="774809" y="938592"/>
                  <a:pt x="735958" y="966514"/>
                </a:cubicBezTo>
                <a:cubicBezTo>
                  <a:pt x="683873" y="998678"/>
                  <a:pt x="655659" y="963282"/>
                  <a:pt x="628039" y="966514"/>
                </a:cubicBezTo>
                <a:cubicBezTo>
                  <a:pt x="569209" y="985960"/>
                  <a:pt x="567584" y="961606"/>
                  <a:pt x="520121" y="966514"/>
                </a:cubicBezTo>
                <a:cubicBezTo>
                  <a:pt x="511986" y="998800"/>
                  <a:pt x="354906" y="913514"/>
                  <a:pt x="312585" y="966514"/>
                </a:cubicBezTo>
                <a:cubicBezTo>
                  <a:pt x="249668" y="968327"/>
                  <a:pt x="135702" y="904381"/>
                  <a:pt x="88446" y="966514"/>
                </a:cubicBezTo>
                <a:cubicBezTo>
                  <a:pt x="63028" y="1020665"/>
                  <a:pt x="-44737" y="970775"/>
                  <a:pt x="0" y="805425"/>
                </a:cubicBezTo>
                <a:cubicBezTo>
                  <a:pt x="-48470" y="653084"/>
                  <a:pt x="12241" y="558590"/>
                  <a:pt x="0" y="483256"/>
                </a:cubicBezTo>
                <a:cubicBezTo>
                  <a:pt x="3826" y="337263"/>
                  <a:pt x="6710" y="321668"/>
                  <a:pt x="0" y="161088"/>
                </a:cubicBezTo>
                <a:close/>
              </a:path>
            </a:pathLst>
          </a:custGeom>
          <a:solidFill>
            <a:srgbClr val="CCFFFF"/>
          </a:solidFill>
          <a:ln>
            <a:solidFill>
              <a:srgbClr val="7030A0"/>
            </a:solidFill>
            <a:extLst>
              <a:ext uri="{C807C97D-BFC1-408E-A445-0C87EB9F89A2}">
                <ask:lineSketchStyleProps xmlns:ask="http://schemas.microsoft.com/office/drawing/2018/sketchyshapes" sd="4066756316">
                  <a:custGeom>
                    <a:avLst/>
                    <a:gdLst>
                      <a:gd name="connsiteX0" fmla="*/ 0 w 3497467"/>
                      <a:gd name="connsiteY0" fmla="*/ 161088 h 966514"/>
                      <a:gd name="connsiteX1" fmla="*/ 88446 w 3497467"/>
                      <a:gd name="connsiteY1" fmla="*/ 0 h 966514"/>
                      <a:gd name="connsiteX2" fmla="*/ 362394 w 3497467"/>
                      <a:gd name="connsiteY2" fmla="*/ 0 h 966514"/>
                      <a:gd name="connsiteX3" fmla="*/ 636341 w 3497467"/>
                      <a:gd name="connsiteY3" fmla="*/ 0 h 966514"/>
                      <a:gd name="connsiteX4" fmla="*/ 843877 w 3497467"/>
                      <a:gd name="connsiteY4" fmla="*/ 0 h 966514"/>
                      <a:gd name="connsiteX5" fmla="*/ 951795 w 3497467"/>
                      <a:gd name="connsiteY5" fmla="*/ 0 h 966514"/>
                      <a:gd name="connsiteX6" fmla="*/ 1192536 w 3497467"/>
                      <a:gd name="connsiteY6" fmla="*/ 0 h 966514"/>
                      <a:gd name="connsiteX7" fmla="*/ 1466484 w 3497467"/>
                      <a:gd name="connsiteY7" fmla="*/ 0 h 966514"/>
                      <a:gd name="connsiteX8" fmla="*/ 1674020 w 3497467"/>
                      <a:gd name="connsiteY8" fmla="*/ 0 h 966514"/>
                      <a:gd name="connsiteX9" fmla="*/ 1947967 w 3497467"/>
                      <a:gd name="connsiteY9" fmla="*/ 0 h 966514"/>
                      <a:gd name="connsiteX10" fmla="*/ 2089091 w 3497467"/>
                      <a:gd name="connsiteY10" fmla="*/ 0 h 966514"/>
                      <a:gd name="connsiteX11" fmla="*/ 2296627 w 3497467"/>
                      <a:gd name="connsiteY11" fmla="*/ 0 h 966514"/>
                      <a:gd name="connsiteX12" fmla="*/ 2404546 w 3497467"/>
                      <a:gd name="connsiteY12" fmla="*/ 0 h 966514"/>
                      <a:gd name="connsiteX13" fmla="*/ 2545670 w 3497467"/>
                      <a:gd name="connsiteY13" fmla="*/ 0 h 966514"/>
                      <a:gd name="connsiteX14" fmla="*/ 2653589 w 3497467"/>
                      <a:gd name="connsiteY14" fmla="*/ 0 h 966514"/>
                      <a:gd name="connsiteX15" fmla="*/ 2861125 w 3497467"/>
                      <a:gd name="connsiteY15" fmla="*/ 0 h 966514"/>
                      <a:gd name="connsiteX16" fmla="*/ 3135072 w 3497467"/>
                      <a:gd name="connsiteY16" fmla="*/ 0 h 966514"/>
                      <a:gd name="connsiteX17" fmla="*/ 3409019 w 3497467"/>
                      <a:gd name="connsiteY17" fmla="*/ 0 h 966514"/>
                      <a:gd name="connsiteX18" fmla="*/ 3497467 w 3497467"/>
                      <a:gd name="connsiteY18" fmla="*/ 161088 h 966514"/>
                      <a:gd name="connsiteX19" fmla="*/ 3497467 w 3497467"/>
                      <a:gd name="connsiteY19" fmla="*/ 470369 h 966514"/>
                      <a:gd name="connsiteX20" fmla="*/ 3497467 w 3497467"/>
                      <a:gd name="connsiteY20" fmla="*/ 805425 h 966514"/>
                      <a:gd name="connsiteX21" fmla="*/ 3409019 w 3497467"/>
                      <a:gd name="connsiteY21" fmla="*/ 966514 h 966514"/>
                      <a:gd name="connsiteX22" fmla="*/ 3168277 w 3497467"/>
                      <a:gd name="connsiteY22" fmla="*/ 966514 h 966514"/>
                      <a:gd name="connsiteX23" fmla="*/ 2894330 w 3497467"/>
                      <a:gd name="connsiteY23" fmla="*/ 966514 h 966514"/>
                      <a:gd name="connsiteX24" fmla="*/ 2753205 w 3497467"/>
                      <a:gd name="connsiteY24" fmla="*/ 966514 h 966514"/>
                      <a:gd name="connsiteX25" fmla="*/ 2479259 w 3497467"/>
                      <a:gd name="connsiteY25" fmla="*/ 966514 h 966514"/>
                      <a:gd name="connsiteX26" fmla="*/ 2205312 w 3497467"/>
                      <a:gd name="connsiteY26" fmla="*/ 966514 h 966514"/>
                      <a:gd name="connsiteX27" fmla="*/ 2097393 w 3497467"/>
                      <a:gd name="connsiteY27" fmla="*/ 966514 h 966514"/>
                      <a:gd name="connsiteX28" fmla="*/ 1989474 w 3497467"/>
                      <a:gd name="connsiteY28" fmla="*/ 966514 h 966514"/>
                      <a:gd name="connsiteX29" fmla="*/ 1848350 w 3497467"/>
                      <a:gd name="connsiteY29" fmla="*/ 966514 h 966514"/>
                      <a:gd name="connsiteX30" fmla="*/ 1674020 w 3497467"/>
                      <a:gd name="connsiteY30" fmla="*/ 966514 h 966514"/>
                      <a:gd name="connsiteX31" fmla="*/ 1466484 w 3497467"/>
                      <a:gd name="connsiteY31" fmla="*/ 966514 h 966514"/>
                      <a:gd name="connsiteX32" fmla="*/ 1258948 w 3497467"/>
                      <a:gd name="connsiteY32" fmla="*/ 966514 h 966514"/>
                      <a:gd name="connsiteX33" fmla="*/ 1051413 w 3497467"/>
                      <a:gd name="connsiteY33" fmla="*/ 966514 h 966514"/>
                      <a:gd name="connsiteX34" fmla="*/ 910288 w 3497467"/>
                      <a:gd name="connsiteY34" fmla="*/ 966514 h 966514"/>
                      <a:gd name="connsiteX35" fmla="*/ 735958 w 3497467"/>
                      <a:gd name="connsiteY35" fmla="*/ 966514 h 966514"/>
                      <a:gd name="connsiteX36" fmla="*/ 628039 w 3497467"/>
                      <a:gd name="connsiteY36" fmla="*/ 966514 h 966514"/>
                      <a:gd name="connsiteX37" fmla="*/ 520121 w 3497467"/>
                      <a:gd name="connsiteY37" fmla="*/ 966514 h 966514"/>
                      <a:gd name="connsiteX38" fmla="*/ 312585 w 3497467"/>
                      <a:gd name="connsiteY38" fmla="*/ 966514 h 966514"/>
                      <a:gd name="connsiteX39" fmla="*/ 88446 w 3497467"/>
                      <a:gd name="connsiteY39" fmla="*/ 966514 h 966514"/>
                      <a:gd name="connsiteX40" fmla="*/ 0 w 3497467"/>
                      <a:gd name="connsiteY40" fmla="*/ 805425 h 966514"/>
                      <a:gd name="connsiteX41" fmla="*/ 0 w 3497467"/>
                      <a:gd name="connsiteY41" fmla="*/ 483256 h 966514"/>
                      <a:gd name="connsiteX42" fmla="*/ 0 w 3497467"/>
                      <a:gd name="connsiteY42" fmla="*/ 161088 h 966514"/>
                      <a:gd name="connsiteX0" fmla="*/ 0 w 3497467"/>
                      <a:gd name="connsiteY0" fmla="*/ 161088 h 966514"/>
                      <a:gd name="connsiteX1" fmla="*/ 88446 w 3497467"/>
                      <a:gd name="connsiteY1" fmla="*/ 0 h 966514"/>
                      <a:gd name="connsiteX2" fmla="*/ 262776 w 3497467"/>
                      <a:gd name="connsiteY2" fmla="*/ 0 h 966514"/>
                      <a:gd name="connsiteX3" fmla="*/ 470312 w 3497467"/>
                      <a:gd name="connsiteY3" fmla="*/ 0 h 966514"/>
                      <a:gd name="connsiteX4" fmla="*/ 644643 w 3497467"/>
                      <a:gd name="connsiteY4" fmla="*/ 0 h 966514"/>
                      <a:gd name="connsiteX5" fmla="*/ 752561 w 3497467"/>
                      <a:gd name="connsiteY5" fmla="*/ 0 h 966514"/>
                      <a:gd name="connsiteX6" fmla="*/ 960097 w 3497467"/>
                      <a:gd name="connsiteY6" fmla="*/ 0 h 966514"/>
                      <a:gd name="connsiteX7" fmla="*/ 1134427 w 3497467"/>
                      <a:gd name="connsiteY7" fmla="*/ 0 h 966514"/>
                      <a:gd name="connsiteX8" fmla="*/ 1341963 w 3497467"/>
                      <a:gd name="connsiteY8" fmla="*/ 0 h 966514"/>
                      <a:gd name="connsiteX9" fmla="*/ 1516293 w 3497467"/>
                      <a:gd name="connsiteY9" fmla="*/ 0 h 966514"/>
                      <a:gd name="connsiteX10" fmla="*/ 1790240 w 3497467"/>
                      <a:gd name="connsiteY10" fmla="*/ 0 h 966514"/>
                      <a:gd name="connsiteX11" fmla="*/ 1898158 w 3497467"/>
                      <a:gd name="connsiteY11" fmla="*/ 0 h 966514"/>
                      <a:gd name="connsiteX12" fmla="*/ 2172106 w 3497467"/>
                      <a:gd name="connsiteY12" fmla="*/ 0 h 966514"/>
                      <a:gd name="connsiteX13" fmla="*/ 2346436 w 3497467"/>
                      <a:gd name="connsiteY13" fmla="*/ 0 h 966514"/>
                      <a:gd name="connsiteX14" fmla="*/ 2520766 w 3497467"/>
                      <a:gd name="connsiteY14" fmla="*/ 0 h 966514"/>
                      <a:gd name="connsiteX15" fmla="*/ 2628684 w 3497467"/>
                      <a:gd name="connsiteY15" fmla="*/ 0 h 966514"/>
                      <a:gd name="connsiteX16" fmla="*/ 2869426 w 3497467"/>
                      <a:gd name="connsiteY16" fmla="*/ 0 h 966514"/>
                      <a:gd name="connsiteX17" fmla="*/ 3143373 w 3497467"/>
                      <a:gd name="connsiteY17" fmla="*/ 0 h 966514"/>
                      <a:gd name="connsiteX18" fmla="*/ 3409019 w 3497467"/>
                      <a:gd name="connsiteY18" fmla="*/ 0 h 966514"/>
                      <a:gd name="connsiteX19" fmla="*/ 3497467 w 3497467"/>
                      <a:gd name="connsiteY19" fmla="*/ 161088 h 966514"/>
                      <a:gd name="connsiteX20" fmla="*/ 3497467 w 3497467"/>
                      <a:gd name="connsiteY20" fmla="*/ 463926 h 966514"/>
                      <a:gd name="connsiteX21" fmla="*/ 3497467 w 3497467"/>
                      <a:gd name="connsiteY21" fmla="*/ 805425 h 966514"/>
                      <a:gd name="connsiteX22" fmla="*/ 3409019 w 3497467"/>
                      <a:gd name="connsiteY22" fmla="*/ 966514 h 966514"/>
                      <a:gd name="connsiteX23" fmla="*/ 3267895 w 3497467"/>
                      <a:gd name="connsiteY23" fmla="*/ 966514 h 966514"/>
                      <a:gd name="connsiteX24" fmla="*/ 3027153 w 3497467"/>
                      <a:gd name="connsiteY24" fmla="*/ 966514 h 966514"/>
                      <a:gd name="connsiteX25" fmla="*/ 2886029 w 3497467"/>
                      <a:gd name="connsiteY25" fmla="*/ 966514 h 966514"/>
                      <a:gd name="connsiteX26" fmla="*/ 2645287 w 3497467"/>
                      <a:gd name="connsiteY26" fmla="*/ 966514 h 966514"/>
                      <a:gd name="connsiteX27" fmla="*/ 2537369 w 3497467"/>
                      <a:gd name="connsiteY27" fmla="*/ 966514 h 966514"/>
                      <a:gd name="connsiteX28" fmla="*/ 2396244 w 3497467"/>
                      <a:gd name="connsiteY28" fmla="*/ 966514 h 966514"/>
                      <a:gd name="connsiteX29" fmla="*/ 2155503 w 3497467"/>
                      <a:gd name="connsiteY29" fmla="*/ 966514 h 966514"/>
                      <a:gd name="connsiteX30" fmla="*/ 1947967 w 3497467"/>
                      <a:gd name="connsiteY30" fmla="*/ 966514 h 966514"/>
                      <a:gd name="connsiteX31" fmla="*/ 1707226 w 3497467"/>
                      <a:gd name="connsiteY31" fmla="*/ 966514 h 966514"/>
                      <a:gd name="connsiteX32" fmla="*/ 1599307 w 3497467"/>
                      <a:gd name="connsiteY32" fmla="*/ 966514 h 966514"/>
                      <a:gd name="connsiteX33" fmla="*/ 1358565 w 3497467"/>
                      <a:gd name="connsiteY33" fmla="*/ 966514 h 966514"/>
                      <a:gd name="connsiteX34" fmla="*/ 1151029 w 3497467"/>
                      <a:gd name="connsiteY34" fmla="*/ 966514 h 966514"/>
                      <a:gd name="connsiteX35" fmla="*/ 943494 w 3497467"/>
                      <a:gd name="connsiteY35" fmla="*/ 966514 h 966514"/>
                      <a:gd name="connsiteX36" fmla="*/ 769164 w 3497467"/>
                      <a:gd name="connsiteY36" fmla="*/ 966514 h 966514"/>
                      <a:gd name="connsiteX37" fmla="*/ 594834 w 3497467"/>
                      <a:gd name="connsiteY37" fmla="*/ 966514 h 966514"/>
                      <a:gd name="connsiteX38" fmla="*/ 420503 w 3497467"/>
                      <a:gd name="connsiteY38" fmla="*/ 966514 h 966514"/>
                      <a:gd name="connsiteX39" fmla="*/ 88446 w 3497467"/>
                      <a:gd name="connsiteY39" fmla="*/ 966514 h 966514"/>
                      <a:gd name="connsiteX40" fmla="*/ 0 w 3497467"/>
                      <a:gd name="connsiteY40" fmla="*/ 805425 h 966514"/>
                      <a:gd name="connsiteX41" fmla="*/ 0 w 3497467"/>
                      <a:gd name="connsiteY41" fmla="*/ 476812 h 966514"/>
                      <a:gd name="connsiteX42" fmla="*/ 0 w 3497467"/>
                      <a:gd name="connsiteY42" fmla="*/ 161088 h 966514"/>
                      <a:gd name="connsiteX0" fmla="*/ 0 w 3497467"/>
                      <a:gd name="connsiteY0" fmla="*/ 161088 h 966514"/>
                      <a:gd name="connsiteX1" fmla="*/ 88446 w 3497467"/>
                      <a:gd name="connsiteY1" fmla="*/ 0 h 966514"/>
                      <a:gd name="connsiteX2" fmla="*/ 362394 w 3497467"/>
                      <a:gd name="connsiteY2" fmla="*/ 0 h 966514"/>
                      <a:gd name="connsiteX3" fmla="*/ 636341 w 3497467"/>
                      <a:gd name="connsiteY3" fmla="*/ 0 h 966514"/>
                      <a:gd name="connsiteX4" fmla="*/ 843877 w 3497467"/>
                      <a:gd name="connsiteY4" fmla="*/ 0 h 966514"/>
                      <a:gd name="connsiteX5" fmla="*/ 951795 w 3497467"/>
                      <a:gd name="connsiteY5" fmla="*/ 0 h 966514"/>
                      <a:gd name="connsiteX6" fmla="*/ 1192536 w 3497467"/>
                      <a:gd name="connsiteY6" fmla="*/ 0 h 966514"/>
                      <a:gd name="connsiteX7" fmla="*/ 1466484 w 3497467"/>
                      <a:gd name="connsiteY7" fmla="*/ 0 h 966514"/>
                      <a:gd name="connsiteX8" fmla="*/ 1674020 w 3497467"/>
                      <a:gd name="connsiteY8" fmla="*/ 0 h 966514"/>
                      <a:gd name="connsiteX9" fmla="*/ 1947967 w 3497467"/>
                      <a:gd name="connsiteY9" fmla="*/ 0 h 966514"/>
                      <a:gd name="connsiteX10" fmla="*/ 2089091 w 3497467"/>
                      <a:gd name="connsiteY10" fmla="*/ 0 h 966514"/>
                      <a:gd name="connsiteX11" fmla="*/ 2296627 w 3497467"/>
                      <a:gd name="connsiteY11" fmla="*/ 0 h 966514"/>
                      <a:gd name="connsiteX12" fmla="*/ 2404546 w 3497467"/>
                      <a:gd name="connsiteY12" fmla="*/ 0 h 966514"/>
                      <a:gd name="connsiteX13" fmla="*/ 2545670 w 3497467"/>
                      <a:gd name="connsiteY13" fmla="*/ 0 h 966514"/>
                      <a:gd name="connsiteX14" fmla="*/ 2653589 w 3497467"/>
                      <a:gd name="connsiteY14" fmla="*/ 0 h 966514"/>
                      <a:gd name="connsiteX15" fmla="*/ 2861125 w 3497467"/>
                      <a:gd name="connsiteY15" fmla="*/ 0 h 966514"/>
                      <a:gd name="connsiteX16" fmla="*/ 3135072 w 3497467"/>
                      <a:gd name="connsiteY16" fmla="*/ 0 h 966514"/>
                      <a:gd name="connsiteX17" fmla="*/ 3409019 w 3497467"/>
                      <a:gd name="connsiteY17" fmla="*/ 0 h 966514"/>
                      <a:gd name="connsiteX18" fmla="*/ 3497467 w 3497467"/>
                      <a:gd name="connsiteY18" fmla="*/ 161088 h 966514"/>
                      <a:gd name="connsiteX19" fmla="*/ 3497467 w 3497467"/>
                      <a:gd name="connsiteY19" fmla="*/ 470369 h 966514"/>
                      <a:gd name="connsiteX20" fmla="*/ 3497467 w 3497467"/>
                      <a:gd name="connsiteY20" fmla="*/ 805425 h 966514"/>
                      <a:gd name="connsiteX21" fmla="*/ 3409019 w 3497467"/>
                      <a:gd name="connsiteY21" fmla="*/ 966514 h 966514"/>
                      <a:gd name="connsiteX22" fmla="*/ 3168277 w 3497467"/>
                      <a:gd name="connsiteY22" fmla="*/ 966514 h 966514"/>
                      <a:gd name="connsiteX23" fmla="*/ 2894330 w 3497467"/>
                      <a:gd name="connsiteY23" fmla="*/ 966514 h 966514"/>
                      <a:gd name="connsiteX24" fmla="*/ 2753205 w 3497467"/>
                      <a:gd name="connsiteY24" fmla="*/ 966514 h 966514"/>
                      <a:gd name="connsiteX25" fmla="*/ 2479259 w 3497467"/>
                      <a:gd name="connsiteY25" fmla="*/ 966514 h 966514"/>
                      <a:gd name="connsiteX26" fmla="*/ 2205312 w 3497467"/>
                      <a:gd name="connsiteY26" fmla="*/ 966514 h 966514"/>
                      <a:gd name="connsiteX27" fmla="*/ 2097393 w 3497467"/>
                      <a:gd name="connsiteY27" fmla="*/ 966514 h 966514"/>
                      <a:gd name="connsiteX28" fmla="*/ 1989474 w 3497467"/>
                      <a:gd name="connsiteY28" fmla="*/ 966514 h 966514"/>
                      <a:gd name="connsiteX29" fmla="*/ 1848350 w 3497467"/>
                      <a:gd name="connsiteY29" fmla="*/ 966514 h 966514"/>
                      <a:gd name="connsiteX30" fmla="*/ 1674020 w 3497467"/>
                      <a:gd name="connsiteY30" fmla="*/ 966514 h 966514"/>
                      <a:gd name="connsiteX31" fmla="*/ 1466484 w 3497467"/>
                      <a:gd name="connsiteY31" fmla="*/ 966514 h 966514"/>
                      <a:gd name="connsiteX32" fmla="*/ 1258948 w 3497467"/>
                      <a:gd name="connsiteY32" fmla="*/ 966514 h 966514"/>
                      <a:gd name="connsiteX33" fmla="*/ 1051413 w 3497467"/>
                      <a:gd name="connsiteY33" fmla="*/ 966514 h 966514"/>
                      <a:gd name="connsiteX34" fmla="*/ 910288 w 3497467"/>
                      <a:gd name="connsiteY34" fmla="*/ 966514 h 966514"/>
                      <a:gd name="connsiteX35" fmla="*/ 735958 w 3497467"/>
                      <a:gd name="connsiteY35" fmla="*/ 966514 h 966514"/>
                      <a:gd name="connsiteX36" fmla="*/ 628039 w 3497467"/>
                      <a:gd name="connsiteY36" fmla="*/ 966514 h 966514"/>
                      <a:gd name="connsiteX37" fmla="*/ 520121 w 3497467"/>
                      <a:gd name="connsiteY37" fmla="*/ 966514 h 966514"/>
                      <a:gd name="connsiteX38" fmla="*/ 312585 w 3497467"/>
                      <a:gd name="connsiteY38" fmla="*/ 966514 h 966514"/>
                      <a:gd name="connsiteX39" fmla="*/ 88446 w 3497467"/>
                      <a:gd name="connsiteY39" fmla="*/ 966514 h 966514"/>
                      <a:gd name="connsiteX40" fmla="*/ 0 w 3497467"/>
                      <a:gd name="connsiteY40" fmla="*/ 805425 h 966514"/>
                      <a:gd name="connsiteX41" fmla="*/ 0 w 3497467"/>
                      <a:gd name="connsiteY41" fmla="*/ 483256 h 966514"/>
                      <a:gd name="connsiteX42" fmla="*/ 0 w 3497467"/>
                      <a:gd name="connsiteY42" fmla="*/ 161088 h 966514"/>
                      <a:gd name="connsiteX0" fmla="*/ 0 w 3497467"/>
                      <a:gd name="connsiteY0" fmla="*/ 161088 h 966514"/>
                      <a:gd name="connsiteX1" fmla="*/ 88446 w 3497467"/>
                      <a:gd name="connsiteY1" fmla="*/ 0 h 966514"/>
                      <a:gd name="connsiteX2" fmla="*/ 362394 w 3497467"/>
                      <a:gd name="connsiteY2" fmla="*/ 0 h 966514"/>
                      <a:gd name="connsiteX3" fmla="*/ 636341 w 3497467"/>
                      <a:gd name="connsiteY3" fmla="*/ 0 h 966514"/>
                      <a:gd name="connsiteX4" fmla="*/ 843877 w 3497467"/>
                      <a:gd name="connsiteY4" fmla="*/ 0 h 966514"/>
                      <a:gd name="connsiteX5" fmla="*/ 951795 w 3497467"/>
                      <a:gd name="connsiteY5" fmla="*/ 0 h 966514"/>
                      <a:gd name="connsiteX6" fmla="*/ 1192536 w 3497467"/>
                      <a:gd name="connsiteY6" fmla="*/ 0 h 966514"/>
                      <a:gd name="connsiteX7" fmla="*/ 1466484 w 3497467"/>
                      <a:gd name="connsiteY7" fmla="*/ 0 h 966514"/>
                      <a:gd name="connsiteX8" fmla="*/ 1674020 w 3497467"/>
                      <a:gd name="connsiteY8" fmla="*/ 0 h 966514"/>
                      <a:gd name="connsiteX9" fmla="*/ 1947967 w 3497467"/>
                      <a:gd name="connsiteY9" fmla="*/ 0 h 966514"/>
                      <a:gd name="connsiteX10" fmla="*/ 2089091 w 3497467"/>
                      <a:gd name="connsiteY10" fmla="*/ 0 h 966514"/>
                      <a:gd name="connsiteX11" fmla="*/ 2296627 w 3497467"/>
                      <a:gd name="connsiteY11" fmla="*/ 0 h 966514"/>
                      <a:gd name="connsiteX12" fmla="*/ 2404546 w 3497467"/>
                      <a:gd name="connsiteY12" fmla="*/ 0 h 966514"/>
                      <a:gd name="connsiteX13" fmla="*/ 2545670 w 3497467"/>
                      <a:gd name="connsiteY13" fmla="*/ 0 h 966514"/>
                      <a:gd name="connsiteX14" fmla="*/ 2653589 w 3497467"/>
                      <a:gd name="connsiteY14" fmla="*/ 0 h 966514"/>
                      <a:gd name="connsiteX15" fmla="*/ 2861125 w 3497467"/>
                      <a:gd name="connsiteY15" fmla="*/ 0 h 966514"/>
                      <a:gd name="connsiteX16" fmla="*/ 3135072 w 3497467"/>
                      <a:gd name="connsiteY16" fmla="*/ 0 h 966514"/>
                      <a:gd name="connsiteX17" fmla="*/ 3409019 w 3497467"/>
                      <a:gd name="connsiteY17" fmla="*/ 0 h 966514"/>
                      <a:gd name="connsiteX18" fmla="*/ 3497467 w 3497467"/>
                      <a:gd name="connsiteY18" fmla="*/ 161088 h 966514"/>
                      <a:gd name="connsiteX19" fmla="*/ 3497467 w 3497467"/>
                      <a:gd name="connsiteY19" fmla="*/ 470369 h 966514"/>
                      <a:gd name="connsiteX20" fmla="*/ 3497467 w 3497467"/>
                      <a:gd name="connsiteY20" fmla="*/ 805425 h 966514"/>
                      <a:gd name="connsiteX21" fmla="*/ 3409019 w 3497467"/>
                      <a:gd name="connsiteY21" fmla="*/ 966514 h 966514"/>
                      <a:gd name="connsiteX22" fmla="*/ 3168277 w 3497467"/>
                      <a:gd name="connsiteY22" fmla="*/ 966514 h 966514"/>
                      <a:gd name="connsiteX23" fmla="*/ 2894330 w 3497467"/>
                      <a:gd name="connsiteY23" fmla="*/ 966514 h 966514"/>
                      <a:gd name="connsiteX24" fmla="*/ 2753205 w 3497467"/>
                      <a:gd name="connsiteY24" fmla="*/ 966514 h 966514"/>
                      <a:gd name="connsiteX25" fmla="*/ 2479259 w 3497467"/>
                      <a:gd name="connsiteY25" fmla="*/ 966514 h 966514"/>
                      <a:gd name="connsiteX26" fmla="*/ 2205312 w 3497467"/>
                      <a:gd name="connsiteY26" fmla="*/ 966514 h 966514"/>
                      <a:gd name="connsiteX27" fmla="*/ 2097393 w 3497467"/>
                      <a:gd name="connsiteY27" fmla="*/ 966514 h 966514"/>
                      <a:gd name="connsiteX28" fmla="*/ 1989474 w 3497467"/>
                      <a:gd name="connsiteY28" fmla="*/ 966514 h 966514"/>
                      <a:gd name="connsiteX29" fmla="*/ 1848350 w 3497467"/>
                      <a:gd name="connsiteY29" fmla="*/ 966514 h 966514"/>
                      <a:gd name="connsiteX30" fmla="*/ 1674020 w 3497467"/>
                      <a:gd name="connsiteY30" fmla="*/ 966514 h 966514"/>
                      <a:gd name="connsiteX31" fmla="*/ 1466484 w 3497467"/>
                      <a:gd name="connsiteY31" fmla="*/ 966514 h 966514"/>
                      <a:gd name="connsiteX32" fmla="*/ 1258948 w 3497467"/>
                      <a:gd name="connsiteY32" fmla="*/ 966514 h 966514"/>
                      <a:gd name="connsiteX33" fmla="*/ 1051413 w 3497467"/>
                      <a:gd name="connsiteY33" fmla="*/ 966514 h 966514"/>
                      <a:gd name="connsiteX34" fmla="*/ 910288 w 3497467"/>
                      <a:gd name="connsiteY34" fmla="*/ 966514 h 966514"/>
                      <a:gd name="connsiteX35" fmla="*/ 735958 w 3497467"/>
                      <a:gd name="connsiteY35" fmla="*/ 966514 h 966514"/>
                      <a:gd name="connsiteX36" fmla="*/ 628039 w 3497467"/>
                      <a:gd name="connsiteY36" fmla="*/ 966514 h 966514"/>
                      <a:gd name="connsiteX37" fmla="*/ 520121 w 3497467"/>
                      <a:gd name="connsiteY37" fmla="*/ 966514 h 966514"/>
                      <a:gd name="connsiteX38" fmla="*/ 312585 w 3497467"/>
                      <a:gd name="connsiteY38" fmla="*/ 966514 h 966514"/>
                      <a:gd name="connsiteX39" fmla="*/ 88446 w 3497467"/>
                      <a:gd name="connsiteY39" fmla="*/ 966514 h 966514"/>
                      <a:gd name="connsiteX40" fmla="*/ 0 w 3497467"/>
                      <a:gd name="connsiteY40" fmla="*/ 805425 h 966514"/>
                      <a:gd name="connsiteX41" fmla="*/ 0 w 3497467"/>
                      <a:gd name="connsiteY41" fmla="*/ 483256 h 966514"/>
                      <a:gd name="connsiteX42" fmla="*/ 0 w 3497467"/>
                      <a:gd name="connsiteY42" fmla="*/ 161088 h 966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497467" h="966514" fill="none" extrusionOk="0">
                        <a:moveTo>
                          <a:pt x="0" y="161088"/>
                        </a:moveTo>
                        <a:cubicBezTo>
                          <a:pt x="1961" y="67122"/>
                          <a:pt x="52238" y="-7905"/>
                          <a:pt x="88446" y="0"/>
                        </a:cubicBezTo>
                        <a:cubicBezTo>
                          <a:pt x="175271" y="-56793"/>
                          <a:pt x="258471" y="6506"/>
                          <a:pt x="362394" y="0"/>
                        </a:cubicBezTo>
                        <a:cubicBezTo>
                          <a:pt x="442176" y="-46730"/>
                          <a:pt x="548458" y="-5060"/>
                          <a:pt x="636341" y="0"/>
                        </a:cubicBezTo>
                        <a:cubicBezTo>
                          <a:pt x="732944" y="-36422"/>
                          <a:pt x="761659" y="4815"/>
                          <a:pt x="843877" y="0"/>
                        </a:cubicBezTo>
                        <a:cubicBezTo>
                          <a:pt x="921189" y="17736"/>
                          <a:pt x="885619" y="1049"/>
                          <a:pt x="951795" y="0"/>
                        </a:cubicBezTo>
                        <a:cubicBezTo>
                          <a:pt x="1028842" y="-10466"/>
                          <a:pt x="1073228" y="41806"/>
                          <a:pt x="1192536" y="0"/>
                        </a:cubicBezTo>
                        <a:cubicBezTo>
                          <a:pt x="1242309" y="-18947"/>
                          <a:pt x="1344267" y="5126"/>
                          <a:pt x="1466484" y="0"/>
                        </a:cubicBezTo>
                        <a:cubicBezTo>
                          <a:pt x="1533004" y="-13123"/>
                          <a:pt x="1612378" y="21585"/>
                          <a:pt x="1674020" y="0"/>
                        </a:cubicBezTo>
                        <a:cubicBezTo>
                          <a:pt x="1714563" y="-58988"/>
                          <a:pt x="1867101" y="36071"/>
                          <a:pt x="1947967" y="0"/>
                        </a:cubicBezTo>
                        <a:cubicBezTo>
                          <a:pt x="2063608" y="-74438"/>
                          <a:pt x="2063232" y="17962"/>
                          <a:pt x="2089091" y="0"/>
                        </a:cubicBezTo>
                        <a:cubicBezTo>
                          <a:pt x="2117309" y="20053"/>
                          <a:pt x="2198147" y="10053"/>
                          <a:pt x="2296627" y="0"/>
                        </a:cubicBezTo>
                        <a:cubicBezTo>
                          <a:pt x="2423672" y="-16603"/>
                          <a:pt x="2364315" y="39124"/>
                          <a:pt x="2404546" y="0"/>
                        </a:cubicBezTo>
                        <a:cubicBezTo>
                          <a:pt x="2453659" y="13073"/>
                          <a:pt x="2472345" y="15738"/>
                          <a:pt x="2545670" y="0"/>
                        </a:cubicBezTo>
                        <a:cubicBezTo>
                          <a:pt x="2577505" y="-41624"/>
                          <a:pt x="2635299" y="6113"/>
                          <a:pt x="2653589" y="0"/>
                        </a:cubicBezTo>
                        <a:cubicBezTo>
                          <a:pt x="2642216" y="3064"/>
                          <a:pt x="2793514" y="29170"/>
                          <a:pt x="2861125" y="0"/>
                        </a:cubicBezTo>
                        <a:cubicBezTo>
                          <a:pt x="2959726" y="-76896"/>
                          <a:pt x="3060414" y="64780"/>
                          <a:pt x="3135072" y="0"/>
                        </a:cubicBezTo>
                        <a:cubicBezTo>
                          <a:pt x="3190801" y="18887"/>
                          <a:pt x="3332087" y="23933"/>
                          <a:pt x="3409019" y="0"/>
                        </a:cubicBezTo>
                        <a:cubicBezTo>
                          <a:pt x="3463616" y="-37408"/>
                          <a:pt x="3456554" y="52238"/>
                          <a:pt x="3497467" y="161088"/>
                        </a:cubicBezTo>
                        <a:cubicBezTo>
                          <a:pt x="3551625" y="281106"/>
                          <a:pt x="3490966" y="364888"/>
                          <a:pt x="3497467" y="470369"/>
                        </a:cubicBezTo>
                        <a:cubicBezTo>
                          <a:pt x="3567534" y="550247"/>
                          <a:pt x="3500339" y="660908"/>
                          <a:pt x="3497467" y="805425"/>
                        </a:cubicBezTo>
                        <a:cubicBezTo>
                          <a:pt x="3461223" y="896205"/>
                          <a:pt x="3474944" y="937856"/>
                          <a:pt x="3409019" y="966514"/>
                        </a:cubicBezTo>
                        <a:cubicBezTo>
                          <a:pt x="3291600" y="989514"/>
                          <a:pt x="3247569" y="909354"/>
                          <a:pt x="3168277" y="966514"/>
                        </a:cubicBezTo>
                        <a:cubicBezTo>
                          <a:pt x="3058809" y="992050"/>
                          <a:pt x="2974838" y="915504"/>
                          <a:pt x="2894330" y="966514"/>
                        </a:cubicBezTo>
                        <a:cubicBezTo>
                          <a:pt x="2821944" y="1015675"/>
                          <a:pt x="2834727" y="922378"/>
                          <a:pt x="2753205" y="966514"/>
                        </a:cubicBezTo>
                        <a:cubicBezTo>
                          <a:pt x="2673064" y="1017965"/>
                          <a:pt x="2518950" y="941078"/>
                          <a:pt x="2479259" y="966514"/>
                        </a:cubicBezTo>
                        <a:cubicBezTo>
                          <a:pt x="2397990" y="993471"/>
                          <a:pt x="2253254" y="922919"/>
                          <a:pt x="2205312" y="966514"/>
                        </a:cubicBezTo>
                        <a:cubicBezTo>
                          <a:pt x="2099831" y="1036676"/>
                          <a:pt x="2112886" y="942720"/>
                          <a:pt x="2097393" y="966514"/>
                        </a:cubicBezTo>
                        <a:cubicBezTo>
                          <a:pt x="2075327" y="963671"/>
                          <a:pt x="2019470" y="963792"/>
                          <a:pt x="1989474" y="966514"/>
                        </a:cubicBezTo>
                        <a:cubicBezTo>
                          <a:pt x="1966362" y="989801"/>
                          <a:pt x="1869900" y="955555"/>
                          <a:pt x="1848350" y="966514"/>
                        </a:cubicBezTo>
                        <a:cubicBezTo>
                          <a:pt x="1785483" y="961596"/>
                          <a:pt x="1732477" y="960954"/>
                          <a:pt x="1674020" y="966514"/>
                        </a:cubicBezTo>
                        <a:cubicBezTo>
                          <a:pt x="1610490" y="1006282"/>
                          <a:pt x="1547402" y="895089"/>
                          <a:pt x="1466484" y="966514"/>
                        </a:cubicBezTo>
                        <a:cubicBezTo>
                          <a:pt x="1421422" y="1005225"/>
                          <a:pt x="1390904" y="969738"/>
                          <a:pt x="1258948" y="966514"/>
                        </a:cubicBezTo>
                        <a:cubicBezTo>
                          <a:pt x="1134478" y="1015178"/>
                          <a:pt x="1134710" y="935013"/>
                          <a:pt x="1051413" y="966514"/>
                        </a:cubicBezTo>
                        <a:cubicBezTo>
                          <a:pt x="990245" y="1011943"/>
                          <a:pt x="942646" y="952939"/>
                          <a:pt x="910288" y="966514"/>
                        </a:cubicBezTo>
                        <a:cubicBezTo>
                          <a:pt x="875859" y="975692"/>
                          <a:pt x="779441" y="937678"/>
                          <a:pt x="735958" y="966514"/>
                        </a:cubicBezTo>
                        <a:cubicBezTo>
                          <a:pt x="679367" y="996465"/>
                          <a:pt x="661628" y="968025"/>
                          <a:pt x="628039" y="966514"/>
                        </a:cubicBezTo>
                        <a:cubicBezTo>
                          <a:pt x="575090" y="989174"/>
                          <a:pt x="572131" y="958903"/>
                          <a:pt x="520121" y="966514"/>
                        </a:cubicBezTo>
                        <a:cubicBezTo>
                          <a:pt x="513961" y="979230"/>
                          <a:pt x="369389" y="913627"/>
                          <a:pt x="312585" y="966514"/>
                        </a:cubicBezTo>
                        <a:cubicBezTo>
                          <a:pt x="230454" y="961062"/>
                          <a:pt x="131472" y="911553"/>
                          <a:pt x="88446" y="966514"/>
                        </a:cubicBezTo>
                        <a:cubicBezTo>
                          <a:pt x="64639" y="1023023"/>
                          <a:pt x="-31591" y="937297"/>
                          <a:pt x="0" y="805425"/>
                        </a:cubicBezTo>
                        <a:cubicBezTo>
                          <a:pt x="-45781" y="651415"/>
                          <a:pt x="16823" y="541595"/>
                          <a:pt x="0" y="483256"/>
                        </a:cubicBezTo>
                        <a:cubicBezTo>
                          <a:pt x="3306" y="337489"/>
                          <a:pt x="9095" y="315380"/>
                          <a:pt x="0" y="161088"/>
                        </a:cubicBezTo>
                        <a:close/>
                      </a:path>
                      <a:path w="3497467" h="966514" stroke="0" extrusionOk="0">
                        <a:moveTo>
                          <a:pt x="0" y="161088"/>
                        </a:moveTo>
                        <a:cubicBezTo>
                          <a:pt x="-12392" y="61710"/>
                          <a:pt x="35911" y="-16110"/>
                          <a:pt x="88446" y="0"/>
                        </a:cubicBezTo>
                        <a:cubicBezTo>
                          <a:pt x="150201" y="22351"/>
                          <a:pt x="174986" y="33980"/>
                          <a:pt x="262776" y="0"/>
                        </a:cubicBezTo>
                        <a:cubicBezTo>
                          <a:pt x="345427" y="-9122"/>
                          <a:pt x="349593" y="25003"/>
                          <a:pt x="470312" y="0"/>
                        </a:cubicBezTo>
                        <a:cubicBezTo>
                          <a:pt x="517282" y="-25949"/>
                          <a:pt x="584291" y="-1001"/>
                          <a:pt x="644643" y="0"/>
                        </a:cubicBezTo>
                        <a:cubicBezTo>
                          <a:pt x="720749" y="-2068"/>
                          <a:pt x="720692" y="22962"/>
                          <a:pt x="752561" y="0"/>
                        </a:cubicBezTo>
                        <a:cubicBezTo>
                          <a:pt x="727278" y="-38162"/>
                          <a:pt x="847010" y="60323"/>
                          <a:pt x="960097" y="0"/>
                        </a:cubicBezTo>
                        <a:cubicBezTo>
                          <a:pt x="1034184" y="-29540"/>
                          <a:pt x="1047630" y="886"/>
                          <a:pt x="1134427" y="0"/>
                        </a:cubicBezTo>
                        <a:cubicBezTo>
                          <a:pt x="1192152" y="-22998"/>
                          <a:pt x="1240149" y="66841"/>
                          <a:pt x="1341963" y="0"/>
                        </a:cubicBezTo>
                        <a:cubicBezTo>
                          <a:pt x="1448558" y="-18569"/>
                          <a:pt x="1455681" y="-7928"/>
                          <a:pt x="1516293" y="0"/>
                        </a:cubicBezTo>
                        <a:cubicBezTo>
                          <a:pt x="1552283" y="-71293"/>
                          <a:pt x="1692944" y="10678"/>
                          <a:pt x="1790240" y="0"/>
                        </a:cubicBezTo>
                        <a:cubicBezTo>
                          <a:pt x="1870072" y="-45540"/>
                          <a:pt x="1855099" y="24502"/>
                          <a:pt x="1898158" y="0"/>
                        </a:cubicBezTo>
                        <a:cubicBezTo>
                          <a:pt x="1962450" y="65865"/>
                          <a:pt x="2092867" y="29788"/>
                          <a:pt x="2172106" y="0"/>
                        </a:cubicBezTo>
                        <a:cubicBezTo>
                          <a:pt x="2274344" y="-15393"/>
                          <a:pt x="2291682" y="-17"/>
                          <a:pt x="2346436" y="0"/>
                        </a:cubicBezTo>
                        <a:cubicBezTo>
                          <a:pt x="2395373" y="-652"/>
                          <a:pt x="2503879" y="37479"/>
                          <a:pt x="2520766" y="0"/>
                        </a:cubicBezTo>
                        <a:cubicBezTo>
                          <a:pt x="2558270" y="-40382"/>
                          <a:pt x="2610723" y="15235"/>
                          <a:pt x="2628684" y="0"/>
                        </a:cubicBezTo>
                        <a:cubicBezTo>
                          <a:pt x="2632135" y="-23942"/>
                          <a:pt x="2837301" y="34503"/>
                          <a:pt x="2869426" y="0"/>
                        </a:cubicBezTo>
                        <a:cubicBezTo>
                          <a:pt x="2898715" y="-17557"/>
                          <a:pt x="3092366" y="18608"/>
                          <a:pt x="3143373" y="0"/>
                        </a:cubicBezTo>
                        <a:cubicBezTo>
                          <a:pt x="3202431" y="-18791"/>
                          <a:pt x="3284206" y="-9782"/>
                          <a:pt x="3409019" y="0"/>
                        </a:cubicBezTo>
                        <a:cubicBezTo>
                          <a:pt x="3443084" y="46819"/>
                          <a:pt x="3483779" y="81008"/>
                          <a:pt x="3497467" y="161088"/>
                        </a:cubicBezTo>
                        <a:cubicBezTo>
                          <a:pt x="3480419" y="297918"/>
                          <a:pt x="3534469" y="403116"/>
                          <a:pt x="3497467" y="463926"/>
                        </a:cubicBezTo>
                        <a:cubicBezTo>
                          <a:pt x="3530327" y="593681"/>
                          <a:pt x="3506727" y="640463"/>
                          <a:pt x="3497467" y="805425"/>
                        </a:cubicBezTo>
                        <a:cubicBezTo>
                          <a:pt x="3511346" y="871025"/>
                          <a:pt x="3452663" y="943928"/>
                          <a:pt x="3409019" y="966514"/>
                        </a:cubicBezTo>
                        <a:cubicBezTo>
                          <a:pt x="3382198" y="960577"/>
                          <a:pt x="3299811" y="947722"/>
                          <a:pt x="3267895" y="966514"/>
                        </a:cubicBezTo>
                        <a:cubicBezTo>
                          <a:pt x="3225418" y="1049606"/>
                          <a:pt x="3159974" y="1002029"/>
                          <a:pt x="3027153" y="966514"/>
                        </a:cubicBezTo>
                        <a:cubicBezTo>
                          <a:pt x="2924639" y="993659"/>
                          <a:pt x="2922300" y="963963"/>
                          <a:pt x="2886029" y="966514"/>
                        </a:cubicBezTo>
                        <a:cubicBezTo>
                          <a:pt x="2831749" y="1026772"/>
                          <a:pt x="2780632" y="964661"/>
                          <a:pt x="2645287" y="966514"/>
                        </a:cubicBezTo>
                        <a:cubicBezTo>
                          <a:pt x="2507117" y="986349"/>
                          <a:pt x="2565977" y="969664"/>
                          <a:pt x="2537369" y="966514"/>
                        </a:cubicBezTo>
                        <a:cubicBezTo>
                          <a:pt x="2491671" y="985342"/>
                          <a:pt x="2477956" y="948800"/>
                          <a:pt x="2396244" y="966514"/>
                        </a:cubicBezTo>
                        <a:cubicBezTo>
                          <a:pt x="2325501" y="955657"/>
                          <a:pt x="2224713" y="961868"/>
                          <a:pt x="2155503" y="966514"/>
                        </a:cubicBezTo>
                        <a:cubicBezTo>
                          <a:pt x="2020624" y="982291"/>
                          <a:pt x="1985720" y="943745"/>
                          <a:pt x="1947967" y="966514"/>
                        </a:cubicBezTo>
                        <a:cubicBezTo>
                          <a:pt x="1919514" y="986822"/>
                          <a:pt x="1799556" y="901443"/>
                          <a:pt x="1707226" y="966514"/>
                        </a:cubicBezTo>
                        <a:cubicBezTo>
                          <a:pt x="1641872" y="998367"/>
                          <a:pt x="1645802" y="957915"/>
                          <a:pt x="1599307" y="966514"/>
                        </a:cubicBezTo>
                        <a:cubicBezTo>
                          <a:pt x="1597489" y="977237"/>
                          <a:pt x="1425678" y="973565"/>
                          <a:pt x="1358565" y="966514"/>
                        </a:cubicBezTo>
                        <a:cubicBezTo>
                          <a:pt x="1252100" y="986109"/>
                          <a:pt x="1220670" y="962376"/>
                          <a:pt x="1151029" y="966514"/>
                        </a:cubicBezTo>
                        <a:cubicBezTo>
                          <a:pt x="1101989" y="1047806"/>
                          <a:pt x="1040938" y="983207"/>
                          <a:pt x="943494" y="966514"/>
                        </a:cubicBezTo>
                        <a:cubicBezTo>
                          <a:pt x="838555" y="990482"/>
                          <a:pt x="827168" y="964686"/>
                          <a:pt x="769164" y="966514"/>
                        </a:cubicBezTo>
                        <a:cubicBezTo>
                          <a:pt x="695104" y="962924"/>
                          <a:pt x="676868" y="941995"/>
                          <a:pt x="594834" y="966514"/>
                        </a:cubicBezTo>
                        <a:cubicBezTo>
                          <a:pt x="518622" y="960648"/>
                          <a:pt x="465691" y="942171"/>
                          <a:pt x="420503" y="966514"/>
                        </a:cubicBezTo>
                        <a:cubicBezTo>
                          <a:pt x="268608" y="1022861"/>
                          <a:pt x="247037" y="889755"/>
                          <a:pt x="88446" y="966514"/>
                        </a:cubicBezTo>
                        <a:cubicBezTo>
                          <a:pt x="-5964" y="957344"/>
                          <a:pt x="-33230" y="877932"/>
                          <a:pt x="0" y="805425"/>
                        </a:cubicBezTo>
                        <a:cubicBezTo>
                          <a:pt x="-18030" y="662530"/>
                          <a:pt x="-16030" y="631082"/>
                          <a:pt x="0" y="476812"/>
                        </a:cubicBezTo>
                        <a:cubicBezTo>
                          <a:pt x="-30267" y="357775"/>
                          <a:pt x="-3790" y="232912"/>
                          <a:pt x="0" y="161088"/>
                        </a:cubicBezTo>
                        <a:close/>
                      </a:path>
                      <a:path w="3497467" h="966514" fill="none" stroke="0" extrusionOk="0">
                        <a:moveTo>
                          <a:pt x="0" y="161088"/>
                        </a:moveTo>
                        <a:cubicBezTo>
                          <a:pt x="926" y="65950"/>
                          <a:pt x="47884" y="12428"/>
                          <a:pt x="88446" y="0"/>
                        </a:cubicBezTo>
                        <a:cubicBezTo>
                          <a:pt x="225860" y="-41786"/>
                          <a:pt x="282490" y="6849"/>
                          <a:pt x="362394" y="0"/>
                        </a:cubicBezTo>
                        <a:cubicBezTo>
                          <a:pt x="438738" y="-2793"/>
                          <a:pt x="571620" y="7756"/>
                          <a:pt x="636341" y="0"/>
                        </a:cubicBezTo>
                        <a:cubicBezTo>
                          <a:pt x="748313" y="-22872"/>
                          <a:pt x="758803" y="4183"/>
                          <a:pt x="843877" y="0"/>
                        </a:cubicBezTo>
                        <a:cubicBezTo>
                          <a:pt x="948524" y="22326"/>
                          <a:pt x="884759" y="9917"/>
                          <a:pt x="951795" y="0"/>
                        </a:cubicBezTo>
                        <a:cubicBezTo>
                          <a:pt x="949083" y="-25634"/>
                          <a:pt x="1068337" y="9189"/>
                          <a:pt x="1192536" y="0"/>
                        </a:cubicBezTo>
                        <a:cubicBezTo>
                          <a:pt x="1283668" y="-1939"/>
                          <a:pt x="1347757" y="-18344"/>
                          <a:pt x="1466484" y="0"/>
                        </a:cubicBezTo>
                        <a:cubicBezTo>
                          <a:pt x="1567406" y="-20027"/>
                          <a:pt x="1620255" y="11048"/>
                          <a:pt x="1674020" y="0"/>
                        </a:cubicBezTo>
                        <a:cubicBezTo>
                          <a:pt x="1766299" y="13381"/>
                          <a:pt x="1794842" y="67203"/>
                          <a:pt x="1947967" y="0"/>
                        </a:cubicBezTo>
                        <a:cubicBezTo>
                          <a:pt x="2066705" y="-67392"/>
                          <a:pt x="2061396" y="34724"/>
                          <a:pt x="2089091" y="0"/>
                        </a:cubicBezTo>
                        <a:cubicBezTo>
                          <a:pt x="2158584" y="-20986"/>
                          <a:pt x="2185252" y="66449"/>
                          <a:pt x="2296627" y="0"/>
                        </a:cubicBezTo>
                        <a:cubicBezTo>
                          <a:pt x="2405135" y="-38401"/>
                          <a:pt x="2370315" y="36436"/>
                          <a:pt x="2404546" y="0"/>
                        </a:cubicBezTo>
                        <a:cubicBezTo>
                          <a:pt x="2439465" y="-10916"/>
                          <a:pt x="2507491" y="34202"/>
                          <a:pt x="2545670" y="0"/>
                        </a:cubicBezTo>
                        <a:cubicBezTo>
                          <a:pt x="2569961" y="-37605"/>
                          <a:pt x="2618158" y="24447"/>
                          <a:pt x="2653589" y="0"/>
                        </a:cubicBezTo>
                        <a:cubicBezTo>
                          <a:pt x="2677230" y="-4927"/>
                          <a:pt x="2756499" y="52821"/>
                          <a:pt x="2861125" y="0"/>
                        </a:cubicBezTo>
                        <a:cubicBezTo>
                          <a:pt x="2981259" y="-8501"/>
                          <a:pt x="3058357" y="-4614"/>
                          <a:pt x="3135072" y="0"/>
                        </a:cubicBezTo>
                        <a:cubicBezTo>
                          <a:pt x="3233835" y="-58298"/>
                          <a:pt x="3271195" y="35944"/>
                          <a:pt x="3409019" y="0"/>
                        </a:cubicBezTo>
                        <a:cubicBezTo>
                          <a:pt x="3439881" y="-25824"/>
                          <a:pt x="3477302" y="39989"/>
                          <a:pt x="3497467" y="161088"/>
                        </a:cubicBezTo>
                        <a:cubicBezTo>
                          <a:pt x="3496894" y="247680"/>
                          <a:pt x="3476710" y="362868"/>
                          <a:pt x="3497467" y="470369"/>
                        </a:cubicBezTo>
                        <a:cubicBezTo>
                          <a:pt x="3515807" y="603842"/>
                          <a:pt x="3526343" y="728453"/>
                          <a:pt x="3497467" y="805425"/>
                        </a:cubicBezTo>
                        <a:cubicBezTo>
                          <a:pt x="3468723" y="892519"/>
                          <a:pt x="3484818" y="956946"/>
                          <a:pt x="3409019" y="966514"/>
                        </a:cubicBezTo>
                        <a:cubicBezTo>
                          <a:pt x="3310069" y="1054950"/>
                          <a:pt x="3256512" y="945049"/>
                          <a:pt x="3168277" y="966514"/>
                        </a:cubicBezTo>
                        <a:cubicBezTo>
                          <a:pt x="3073105" y="1001793"/>
                          <a:pt x="2935135" y="967871"/>
                          <a:pt x="2894330" y="966514"/>
                        </a:cubicBezTo>
                        <a:cubicBezTo>
                          <a:pt x="2856595" y="970205"/>
                          <a:pt x="2800784" y="952885"/>
                          <a:pt x="2753205" y="966514"/>
                        </a:cubicBezTo>
                        <a:cubicBezTo>
                          <a:pt x="2677804" y="999631"/>
                          <a:pt x="2523166" y="957756"/>
                          <a:pt x="2479259" y="966514"/>
                        </a:cubicBezTo>
                        <a:cubicBezTo>
                          <a:pt x="2391428" y="947786"/>
                          <a:pt x="2314015" y="925774"/>
                          <a:pt x="2205312" y="966514"/>
                        </a:cubicBezTo>
                        <a:cubicBezTo>
                          <a:pt x="2116296" y="1023372"/>
                          <a:pt x="2115769" y="942600"/>
                          <a:pt x="2097393" y="966514"/>
                        </a:cubicBezTo>
                        <a:cubicBezTo>
                          <a:pt x="2059062" y="967680"/>
                          <a:pt x="2028152" y="951237"/>
                          <a:pt x="1989474" y="966514"/>
                        </a:cubicBezTo>
                        <a:cubicBezTo>
                          <a:pt x="1953650" y="969135"/>
                          <a:pt x="1893708" y="966022"/>
                          <a:pt x="1848350" y="966514"/>
                        </a:cubicBezTo>
                        <a:cubicBezTo>
                          <a:pt x="1813325" y="984047"/>
                          <a:pt x="1703191" y="971652"/>
                          <a:pt x="1674020" y="966514"/>
                        </a:cubicBezTo>
                        <a:cubicBezTo>
                          <a:pt x="1616363" y="937465"/>
                          <a:pt x="1533931" y="932844"/>
                          <a:pt x="1466484" y="966514"/>
                        </a:cubicBezTo>
                        <a:cubicBezTo>
                          <a:pt x="1416562" y="1011103"/>
                          <a:pt x="1328480" y="920607"/>
                          <a:pt x="1258948" y="966514"/>
                        </a:cubicBezTo>
                        <a:cubicBezTo>
                          <a:pt x="1173557" y="1023862"/>
                          <a:pt x="1103886" y="941235"/>
                          <a:pt x="1051413" y="966514"/>
                        </a:cubicBezTo>
                        <a:cubicBezTo>
                          <a:pt x="995052" y="1012350"/>
                          <a:pt x="973882" y="957432"/>
                          <a:pt x="910288" y="966514"/>
                        </a:cubicBezTo>
                        <a:cubicBezTo>
                          <a:pt x="853526" y="955375"/>
                          <a:pt x="771488" y="931451"/>
                          <a:pt x="735958" y="966514"/>
                        </a:cubicBezTo>
                        <a:cubicBezTo>
                          <a:pt x="712902" y="978746"/>
                          <a:pt x="664523" y="957981"/>
                          <a:pt x="628039" y="966514"/>
                        </a:cubicBezTo>
                        <a:cubicBezTo>
                          <a:pt x="587350" y="974031"/>
                          <a:pt x="568541" y="954671"/>
                          <a:pt x="520121" y="966514"/>
                        </a:cubicBezTo>
                        <a:cubicBezTo>
                          <a:pt x="497257" y="979930"/>
                          <a:pt x="381145" y="937992"/>
                          <a:pt x="312585" y="966514"/>
                        </a:cubicBezTo>
                        <a:cubicBezTo>
                          <a:pt x="247910" y="1010594"/>
                          <a:pt x="147719" y="919269"/>
                          <a:pt x="88446" y="966514"/>
                        </a:cubicBezTo>
                        <a:cubicBezTo>
                          <a:pt x="37115" y="945532"/>
                          <a:pt x="-22775" y="909124"/>
                          <a:pt x="0" y="805425"/>
                        </a:cubicBezTo>
                        <a:cubicBezTo>
                          <a:pt x="-1275" y="631703"/>
                          <a:pt x="15740" y="606671"/>
                          <a:pt x="0" y="483256"/>
                        </a:cubicBezTo>
                        <a:cubicBezTo>
                          <a:pt x="-15637" y="410595"/>
                          <a:pt x="-30374" y="290267"/>
                          <a:pt x="0" y="161088"/>
                        </a:cubicBezTo>
                        <a:close/>
                      </a:path>
                      <a:path w="3497467" h="966514" fill="none" stroke="0" extrusionOk="0">
                        <a:moveTo>
                          <a:pt x="0" y="161088"/>
                        </a:moveTo>
                        <a:cubicBezTo>
                          <a:pt x="-12057" y="76849"/>
                          <a:pt x="47796" y="-11054"/>
                          <a:pt x="88446" y="0"/>
                        </a:cubicBezTo>
                        <a:cubicBezTo>
                          <a:pt x="186473" y="-53084"/>
                          <a:pt x="285626" y="-9507"/>
                          <a:pt x="362394" y="0"/>
                        </a:cubicBezTo>
                        <a:cubicBezTo>
                          <a:pt x="450957" y="-4166"/>
                          <a:pt x="538188" y="7907"/>
                          <a:pt x="636341" y="0"/>
                        </a:cubicBezTo>
                        <a:cubicBezTo>
                          <a:pt x="735891" y="-30886"/>
                          <a:pt x="738815" y="8312"/>
                          <a:pt x="843877" y="0"/>
                        </a:cubicBezTo>
                        <a:cubicBezTo>
                          <a:pt x="932004" y="12857"/>
                          <a:pt x="896526" y="15701"/>
                          <a:pt x="951795" y="0"/>
                        </a:cubicBezTo>
                        <a:cubicBezTo>
                          <a:pt x="1009480" y="-35130"/>
                          <a:pt x="1080870" y="16073"/>
                          <a:pt x="1192536" y="0"/>
                        </a:cubicBezTo>
                        <a:cubicBezTo>
                          <a:pt x="1278764" y="-29322"/>
                          <a:pt x="1354470" y="29387"/>
                          <a:pt x="1466484" y="0"/>
                        </a:cubicBezTo>
                        <a:cubicBezTo>
                          <a:pt x="1552726" y="-19137"/>
                          <a:pt x="1634438" y="20216"/>
                          <a:pt x="1674020" y="0"/>
                        </a:cubicBezTo>
                        <a:cubicBezTo>
                          <a:pt x="1691147" y="-56450"/>
                          <a:pt x="1822076" y="71066"/>
                          <a:pt x="1947967" y="0"/>
                        </a:cubicBezTo>
                        <a:cubicBezTo>
                          <a:pt x="2066699" y="-56563"/>
                          <a:pt x="2049440" y="38060"/>
                          <a:pt x="2089091" y="0"/>
                        </a:cubicBezTo>
                        <a:cubicBezTo>
                          <a:pt x="2151567" y="-4845"/>
                          <a:pt x="2189157" y="37481"/>
                          <a:pt x="2296627" y="0"/>
                        </a:cubicBezTo>
                        <a:cubicBezTo>
                          <a:pt x="2420370" y="-18705"/>
                          <a:pt x="2361055" y="28217"/>
                          <a:pt x="2404546" y="0"/>
                        </a:cubicBezTo>
                        <a:cubicBezTo>
                          <a:pt x="2456380" y="10984"/>
                          <a:pt x="2496137" y="-207"/>
                          <a:pt x="2545670" y="0"/>
                        </a:cubicBezTo>
                        <a:cubicBezTo>
                          <a:pt x="2589244" y="-31603"/>
                          <a:pt x="2633348" y="3685"/>
                          <a:pt x="2653589" y="0"/>
                        </a:cubicBezTo>
                        <a:cubicBezTo>
                          <a:pt x="2684241" y="-17287"/>
                          <a:pt x="2742757" y="35919"/>
                          <a:pt x="2861125" y="0"/>
                        </a:cubicBezTo>
                        <a:cubicBezTo>
                          <a:pt x="2963095" y="-63477"/>
                          <a:pt x="3051447" y="39581"/>
                          <a:pt x="3135072" y="0"/>
                        </a:cubicBezTo>
                        <a:cubicBezTo>
                          <a:pt x="3216739" y="-25485"/>
                          <a:pt x="3315509" y="40584"/>
                          <a:pt x="3409019" y="0"/>
                        </a:cubicBezTo>
                        <a:cubicBezTo>
                          <a:pt x="3473044" y="-5537"/>
                          <a:pt x="3460572" y="48095"/>
                          <a:pt x="3497467" y="161088"/>
                        </a:cubicBezTo>
                        <a:cubicBezTo>
                          <a:pt x="3517321" y="253875"/>
                          <a:pt x="3510105" y="342369"/>
                          <a:pt x="3497467" y="470369"/>
                        </a:cubicBezTo>
                        <a:cubicBezTo>
                          <a:pt x="3519523" y="543278"/>
                          <a:pt x="3524275" y="714474"/>
                          <a:pt x="3497467" y="805425"/>
                        </a:cubicBezTo>
                        <a:cubicBezTo>
                          <a:pt x="3458229" y="883246"/>
                          <a:pt x="3486509" y="937382"/>
                          <a:pt x="3409019" y="966514"/>
                        </a:cubicBezTo>
                        <a:cubicBezTo>
                          <a:pt x="3310781" y="1013148"/>
                          <a:pt x="3268551" y="924238"/>
                          <a:pt x="3168277" y="966514"/>
                        </a:cubicBezTo>
                        <a:cubicBezTo>
                          <a:pt x="3064411" y="1009886"/>
                          <a:pt x="2942483" y="930982"/>
                          <a:pt x="2894330" y="966514"/>
                        </a:cubicBezTo>
                        <a:cubicBezTo>
                          <a:pt x="2836611" y="986073"/>
                          <a:pt x="2828124" y="949624"/>
                          <a:pt x="2753205" y="966514"/>
                        </a:cubicBezTo>
                        <a:cubicBezTo>
                          <a:pt x="2665736" y="1011613"/>
                          <a:pt x="2538279" y="933937"/>
                          <a:pt x="2479259" y="966514"/>
                        </a:cubicBezTo>
                        <a:cubicBezTo>
                          <a:pt x="2444368" y="1006934"/>
                          <a:pt x="2300699" y="888614"/>
                          <a:pt x="2205312" y="966514"/>
                        </a:cubicBezTo>
                        <a:cubicBezTo>
                          <a:pt x="2114986" y="1031982"/>
                          <a:pt x="2125664" y="952707"/>
                          <a:pt x="2097393" y="966514"/>
                        </a:cubicBezTo>
                        <a:cubicBezTo>
                          <a:pt x="2076539" y="968397"/>
                          <a:pt x="2020596" y="969708"/>
                          <a:pt x="1989474" y="966514"/>
                        </a:cubicBezTo>
                        <a:cubicBezTo>
                          <a:pt x="1960208" y="976822"/>
                          <a:pt x="1874414" y="956916"/>
                          <a:pt x="1848350" y="966514"/>
                        </a:cubicBezTo>
                        <a:cubicBezTo>
                          <a:pt x="1807460" y="983315"/>
                          <a:pt x="1709983" y="967859"/>
                          <a:pt x="1674020" y="966514"/>
                        </a:cubicBezTo>
                        <a:cubicBezTo>
                          <a:pt x="1619019" y="966269"/>
                          <a:pt x="1529072" y="889232"/>
                          <a:pt x="1466484" y="966514"/>
                        </a:cubicBezTo>
                        <a:cubicBezTo>
                          <a:pt x="1401326" y="1006305"/>
                          <a:pt x="1345810" y="931547"/>
                          <a:pt x="1258948" y="966514"/>
                        </a:cubicBezTo>
                        <a:cubicBezTo>
                          <a:pt x="1158061" y="991410"/>
                          <a:pt x="1115028" y="952854"/>
                          <a:pt x="1051413" y="966514"/>
                        </a:cubicBezTo>
                        <a:cubicBezTo>
                          <a:pt x="999982" y="996362"/>
                          <a:pt x="947761" y="964926"/>
                          <a:pt x="910288" y="966514"/>
                        </a:cubicBezTo>
                        <a:cubicBezTo>
                          <a:pt x="864160" y="969231"/>
                          <a:pt x="778969" y="945734"/>
                          <a:pt x="735958" y="966514"/>
                        </a:cubicBezTo>
                        <a:cubicBezTo>
                          <a:pt x="695179" y="990734"/>
                          <a:pt x="663511" y="949748"/>
                          <a:pt x="628039" y="966514"/>
                        </a:cubicBezTo>
                        <a:cubicBezTo>
                          <a:pt x="578107" y="983838"/>
                          <a:pt x="561660" y="949881"/>
                          <a:pt x="520121" y="966514"/>
                        </a:cubicBezTo>
                        <a:cubicBezTo>
                          <a:pt x="490176" y="1013589"/>
                          <a:pt x="358647" y="928260"/>
                          <a:pt x="312585" y="966514"/>
                        </a:cubicBezTo>
                        <a:cubicBezTo>
                          <a:pt x="230220" y="985458"/>
                          <a:pt x="126527" y="926388"/>
                          <a:pt x="88446" y="966514"/>
                        </a:cubicBezTo>
                        <a:cubicBezTo>
                          <a:pt x="37262" y="964213"/>
                          <a:pt x="-13134" y="917670"/>
                          <a:pt x="0" y="805425"/>
                        </a:cubicBezTo>
                        <a:cubicBezTo>
                          <a:pt x="-49818" y="660596"/>
                          <a:pt x="5204" y="562223"/>
                          <a:pt x="0" y="483256"/>
                        </a:cubicBezTo>
                        <a:cubicBezTo>
                          <a:pt x="6970" y="365016"/>
                          <a:pt x="12968" y="327102"/>
                          <a:pt x="0" y="161088"/>
                        </a:cubicBezTo>
                        <a:close/>
                      </a:path>
                      <a:path w="3497467" h="966514" fill="none" stroke="0" extrusionOk="0">
                        <a:moveTo>
                          <a:pt x="0" y="161088"/>
                        </a:moveTo>
                        <a:cubicBezTo>
                          <a:pt x="7978" y="64993"/>
                          <a:pt x="53540" y="-9526"/>
                          <a:pt x="88446" y="0"/>
                        </a:cubicBezTo>
                        <a:cubicBezTo>
                          <a:pt x="190784" y="-28453"/>
                          <a:pt x="272974" y="-138"/>
                          <a:pt x="362394" y="0"/>
                        </a:cubicBezTo>
                        <a:cubicBezTo>
                          <a:pt x="447920" y="-20835"/>
                          <a:pt x="572726" y="4126"/>
                          <a:pt x="636341" y="0"/>
                        </a:cubicBezTo>
                        <a:cubicBezTo>
                          <a:pt x="731328" y="-26504"/>
                          <a:pt x="751781" y="12876"/>
                          <a:pt x="843877" y="0"/>
                        </a:cubicBezTo>
                        <a:cubicBezTo>
                          <a:pt x="926464" y="19208"/>
                          <a:pt x="883792" y="2157"/>
                          <a:pt x="951795" y="0"/>
                        </a:cubicBezTo>
                        <a:cubicBezTo>
                          <a:pt x="1010375" y="-29532"/>
                          <a:pt x="1074042" y="13791"/>
                          <a:pt x="1192536" y="0"/>
                        </a:cubicBezTo>
                        <a:cubicBezTo>
                          <a:pt x="1251516" y="-19900"/>
                          <a:pt x="1340775" y="-13528"/>
                          <a:pt x="1466484" y="0"/>
                        </a:cubicBezTo>
                        <a:cubicBezTo>
                          <a:pt x="1534211" y="-23516"/>
                          <a:pt x="1622534" y="19867"/>
                          <a:pt x="1674020" y="0"/>
                        </a:cubicBezTo>
                        <a:cubicBezTo>
                          <a:pt x="1719969" y="-47038"/>
                          <a:pt x="1839097" y="60896"/>
                          <a:pt x="1947967" y="0"/>
                        </a:cubicBezTo>
                        <a:cubicBezTo>
                          <a:pt x="2068588" y="-50698"/>
                          <a:pt x="2052715" y="25611"/>
                          <a:pt x="2089091" y="0"/>
                        </a:cubicBezTo>
                        <a:cubicBezTo>
                          <a:pt x="2136089" y="12893"/>
                          <a:pt x="2206238" y="33023"/>
                          <a:pt x="2296627" y="0"/>
                        </a:cubicBezTo>
                        <a:cubicBezTo>
                          <a:pt x="2417731" y="-19368"/>
                          <a:pt x="2366010" y="38253"/>
                          <a:pt x="2404546" y="0"/>
                        </a:cubicBezTo>
                        <a:cubicBezTo>
                          <a:pt x="2457855" y="11148"/>
                          <a:pt x="2484189" y="12803"/>
                          <a:pt x="2545670" y="0"/>
                        </a:cubicBezTo>
                        <a:cubicBezTo>
                          <a:pt x="2579310" y="-40742"/>
                          <a:pt x="2632817" y="6859"/>
                          <a:pt x="2653589" y="0"/>
                        </a:cubicBezTo>
                        <a:cubicBezTo>
                          <a:pt x="2657637" y="-3274"/>
                          <a:pt x="2745416" y="35260"/>
                          <a:pt x="2861125" y="0"/>
                        </a:cubicBezTo>
                        <a:cubicBezTo>
                          <a:pt x="2971905" y="-67361"/>
                          <a:pt x="3044816" y="60985"/>
                          <a:pt x="3135072" y="0"/>
                        </a:cubicBezTo>
                        <a:cubicBezTo>
                          <a:pt x="3212783" y="8885"/>
                          <a:pt x="3317115" y="29613"/>
                          <a:pt x="3409019" y="0"/>
                        </a:cubicBezTo>
                        <a:cubicBezTo>
                          <a:pt x="3461929" y="-18603"/>
                          <a:pt x="3447979" y="43743"/>
                          <a:pt x="3497467" y="161088"/>
                        </a:cubicBezTo>
                        <a:cubicBezTo>
                          <a:pt x="3528871" y="255803"/>
                          <a:pt x="3516423" y="369160"/>
                          <a:pt x="3497467" y="470369"/>
                        </a:cubicBezTo>
                        <a:cubicBezTo>
                          <a:pt x="3514437" y="554947"/>
                          <a:pt x="3500409" y="700560"/>
                          <a:pt x="3497467" y="805425"/>
                        </a:cubicBezTo>
                        <a:cubicBezTo>
                          <a:pt x="3464286" y="890222"/>
                          <a:pt x="3478005" y="935445"/>
                          <a:pt x="3409019" y="966514"/>
                        </a:cubicBezTo>
                        <a:cubicBezTo>
                          <a:pt x="3304140" y="1003071"/>
                          <a:pt x="3232687" y="907855"/>
                          <a:pt x="3168277" y="966514"/>
                        </a:cubicBezTo>
                        <a:cubicBezTo>
                          <a:pt x="3065710" y="999068"/>
                          <a:pt x="2951506" y="923728"/>
                          <a:pt x="2894330" y="966514"/>
                        </a:cubicBezTo>
                        <a:cubicBezTo>
                          <a:pt x="2836014" y="1002580"/>
                          <a:pt x="2827623" y="940896"/>
                          <a:pt x="2753205" y="966514"/>
                        </a:cubicBezTo>
                        <a:cubicBezTo>
                          <a:pt x="2665153" y="1011637"/>
                          <a:pt x="2529524" y="937855"/>
                          <a:pt x="2479259" y="966514"/>
                        </a:cubicBezTo>
                        <a:cubicBezTo>
                          <a:pt x="2397851" y="980435"/>
                          <a:pt x="2259124" y="902663"/>
                          <a:pt x="2205312" y="966514"/>
                        </a:cubicBezTo>
                        <a:cubicBezTo>
                          <a:pt x="2102404" y="1036364"/>
                          <a:pt x="2115672" y="946760"/>
                          <a:pt x="2097393" y="966514"/>
                        </a:cubicBezTo>
                        <a:cubicBezTo>
                          <a:pt x="2074184" y="962599"/>
                          <a:pt x="2017900" y="963188"/>
                          <a:pt x="1989474" y="966514"/>
                        </a:cubicBezTo>
                        <a:cubicBezTo>
                          <a:pt x="1954619" y="979721"/>
                          <a:pt x="1876443" y="956488"/>
                          <a:pt x="1848350" y="966514"/>
                        </a:cubicBezTo>
                        <a:cubicBezTo>
                          <a:pt x="1791361" y="973900"/>
                          <a:pt x="1724247" y="967180"/>
                          <a:pt x="1674020" y="966514"/>
                        </a:cubicBezTo>
                        <a:cubicBezTo>
                          <a:pt x="1618432" y="985912"/>
                          <a:pt x="1526588" y="909910"/>
                          <a:pt x="1466484" y="966514"/>
                        </a:cubicBezTo>
                        <a:cubicBezTo>
                          <a:pt x="1406100" y="1009993"/>
                          <a:pt x="1377887" y="955124"/>
                          <a:pt x="1258948" y="966514"/>
                        </a:cubicBezTo>
                        <a:cubicBezTo>
                          <a:pt x="1137715" y="1005033"/>
                          <a:pt x="1136939" y="935801"/>
                          <a:pt x="1051413" y="966514"/>
                        </a:cubicBezTo>
                        <a:cubicBezTo>
                          <a:pt x="991382" y="1006182"/>
                          <a:pt x="946331" y="959253"/>
                          <a:pt x="910288" y="966514"/>
                        </a:cubicBezTo>
                        <a:cubicBezTo>
                          <a:pt x="871044" y="975053"/>
                          <a:pt x="767092" y="943164"/>
                          <a:pt x="735958" y="966514"/>
                        </a:cubicBezTo>
                        <a:cubicBezTo>
                          <a:pt x="692380" y="997224"/>
                          <a:pt x="656797" y="963072"/>
                          <a:pt x="628039" y="966514"/>
                        </a:cubicBezTo>
                        <a:cubicBezTo>
                          <a:pt x="575098" y="986451"/>
                          <a:pt x="568343" y="957728"/>
                          <a:pt x="520121" y="966514"/>
                        </a:cubicBezTo>
                        <a:cubicBezTo>
                          <a:pt x="490265" y="1002973"/>
                          <a:pt x="362325" y="919430"/>
                          <a:pt x="312585" y="966514"/>
                        </a:cubicBezTo>
                        <a:cubicBezTo>
                          <a:pt x="255457" y="977412"/>
                          <a:pt x="141525" y="906114"/>
                          <a:pt x="88446" y="966514"/>
                        </a:cubicBezTo>
                        <a:cubicBezTo>
                          <a:pt x="51922" y="1001273"/>
                          <a:pt x="-24698" y="936430"/>
                          <a:pt x="0" y="805425"/>
                        </a:cubicBezTo>
                        <a:cubicBezTo>
                          <a:pt x="-46258" y="655668"/>
                          <a:pt x="14077" y="551571"/>
                          <a:pt x="0" y="483256"/>
                        </a:cubicBezTo>
                        <a:cubicBezTo>
                          <a:pt x="3111" y="348965"/>
                          <a:pt x="11314" y="309836"/>
                          <a:pt x="0" y="161088"/>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002060"/>
              </a:solidFill>
              <a:latin typeface="Amatic SC" panose="00000500000000000000" pitchFamily="2" charset="-79"/>
              <a:cs typeface="Amatic SC" panose="00000500000000000000" pitchFamily="2" charset="-79"/>
            </a:endParaRPr>
          </a:p>
          <a:p>
            <a:pPr algn="ctr"/>
            <a:endParaRPr lang="en-US" dirty="0">
              <a:solidFill>
                <a:srgbClr val="002060"/>
              </a:solidFill>
              <a:latin typeface="Amatic SC" panose="00000500000000000000" pitchFamily="2" charset="-79"/>
              <a:cs typeface="Amatic SC" panose="00000500000000000000" pitchFamily="2" charset="-79"/>
            </a:endParaRPr>
          </a:p>
          <a:p>
            <a:pPr algn="ctr"/>
            <a:r>
              <a:rPr lang="en-US" sz="2800" dirty="0">
                <a:solidFill>
                  <a:srgbClr val="002060"/>
                </a:solidFill>
                <a:latin typeface="Amatic SC" panose="00000500000000000000" pitchFamily="2" charset="-79"/>
                <a:cs typeface="Amatic SC" panose="00000500000000000000" pitchFamily="2" charset="-79"/>
              </a:rPr>
              <a:t>Physical development </a:t>
            </a:r>
            <a:endParaRPr lang="en-GB" sz="2800" dirty="0">
              <a:solidFill>
                <a:srgbClr val="002060"/>
              </a:solidFill>
              <a:latin typeface="Amatic SC" panose="00000500000000000000" pitchFamily="2" charset="-79"/>
              <a:cs typeface="Amatic SC" panose="00000500000000000000" pitchFamily="2" charset="-79"/>
            </a:endParaRPr>
          </a:p>
          <a:p>
            <a:pPr algn="ctr"/>
            <a:endParaRPr lang="en-GB" sz="4400" dirty="0">
              <a:solidFill>
                <a:srgbClr val="002060"/>
              </a:solidFill>
              <a:latin typeface="Amatic SC" panose="00000500000000000000" pitchFamily="2" charset="-79"/>
              <a:cs typeface="Amatic SC" panose="00000500000000000000" pitchFamily="2" charset="-79"/>
            </a:endParaRPr>
          </a:p>
        </p:txBody>
      </p:sp>
      <p:sp>
        <p:nvSpPr>
          <p:cNvPr id="19" name="Rectangle: Rounded Corners 8">
            <a:extLst>
              <a:ext uri="{FF2B5EF4-FFF2-40B4-BE49-F238E27FC236}">
                <a16:creationId xmlns:a16="http://schemas.microsoft.com/office/drawing/2014/main" id="{0CC4624B-5E43-4109-A296-D5934CE3E976}"/>
              </a:ext>
            </a:extLst>
          </p:cNvPr>
          <p:cNvSpPr/>
          <p:nvPr/>
        </p:nvSpPr>
        <p:spPr>
          <a:xfrm>
            <a:off x="1505385" y="2701929"/>
            <a:ext cx="2730572" cy="818568"/>
          </a:xfrm>
          <a:custGeom>
            <a:avLst/>
            <a:gdLst>
              <a:gd name="connsiteX0" fmla="*/ 0 w 2730572"/>
              <a:gd name="connsiteY0" fmla="*/ 136430 h 818568"/>
              <a:gd name="connsiteX1" fmla="*/ 69052 w 2730572"/>
              <a:gd name="connsiteY1" fmla="*/ 0 h 818568"/>
              <a:gd name="connsiteX2" fmla="*/ 282931 w 2730572"/>
              <a:gd name="connsiteY2" fmla="*/ 0 h 818568"/>
              <a:gd name="connsiteX3" fmla="*/ 496809 w 2730572"/>
              <a:gd name="connsiteY3" fmla="*/ 0 h 818568"/>
              <a:gd name="connsiteX4" fmla="*/ 658838 w 2730572"/>
              <a:gd name="connsiteY4" fmla="*/ 0 h 818568"/>
              <a:gd name="connsiteX5" fmla="*/ 743094 w 2730572"/>
              <a:gd name="connsiteY5" fmla="*/ 0 h 818568"/>
              <a:gd name="connsiteX6" fmla="*/ 931047 w 2730572"/>
              <a:gd name="connsiteY6" fmla="*/ 0 h 818568"/>
              <a:gd name="connsiteX7" fmla="*/ 1144926 w 2730572"/>
              <a:gd name="connsiteY7" fmla="*/ 0 h 818568"/>
              <a:gd name="connsiteX8" fmla="*/ 1306955 w 2730572"/>
              <a:gd name="connsiteY8" fmla="*/ 0 h 818568"/>
              <a:gd name="connsiteX9" fmla="*/ 1520833 w 2730572"/>
              <a:gd name="connsiteY9" fmla="*/ 0 h 818568"/>
              <a:gd name="connsiteX10" fmla="*/ 1631013 w 2730572"/>
              <a:gd name="connsiteY10" fmla="*/ 0 h 818568"/>
              <a:gd name="connsiteX11" fmla="*/ 1793042 w 2730572"/>
              <a:gd name="connsiteY11" fmla="*/ 0 h 818568"/>
              <a:gd name="connsiteX12" fmla="*/ 1877297 w 2730572"/>
              <a:gd name="connsiteY12" fmla="*/ 0 h 818568"/>
              <a:gd name="connsiteX13" fmla="*/ 1987477 w 2730572"/>
              <a:gd name="connsiteY13" fmla="*/ 0 h 818568"/>
              <a:gd name="connsiteX14" fmla="*/ 2071732 w 2730572"/>
              <a:gd name="connsiteY14" fmla="*/ 0 h 818568"/>
              <a:gd name="connsiteX15" fmla="*/ 2233761 w 2730572"/>
              <a:gd name="connsiteY15" fmla="*/ 0 h 818568"/>
              <a:gd name="connsiteX16" fmla="*/ 2447639 w 2730572"/>
              <a:gd name="connsiteY16" fmla="*/ 0 h 818568"/>
              <a:gd name="connsiteX17" fmla="*/ 2661518 w 2730572"/>
              <a:gd name="connsiteY17" fmla="*/ 0 h 818568"/>
              <a:gd name="connsiteX18" fmla="*/ 2730572 w 2730572"/>
              <a:gd name="connsiteY18" fmla="*/ 136430 h 818568"/>
              <a:gd name="connsiteX19" fmla="*/ 2730572 w 2730572"/>
              <a:gd name="connsiteY19" fmla="*/ 398369 h 818568"/>
              <a:gd name="connsiteX20" fmla="*/ 2730572 w 2730572"/>
              <a:gd name="connsiteY20" fmla="*/ 682137 h 818568"/>
              <a:gd name="connsiteX21" fmla="*/ 2661518 w 2730572"/>
              <a:gd name="connsiteY21" fmla="*/ 818568 h 818568"/>
              <a:gd name="connsiteX22" fmla="*/ 2473564 w 2730572"/>
              <a:gd name="connsiteY22" fmla="*/ 818568 h 818568"/>
              <a:gd name="connsiteX23" fmla="*/ 2259686 w 2730572"/>
              <a:gd name="connsiteY23" fmla="*/ 818568 h 818568"/>
              <a:gd name="connsiteX24" fmla="*/ 2149506 w 2730572"/>
              <a:gd name="connsiteY24" fmla="*/ 818568 h 818568"/>
              <a:gd name="connsiteX25" fmla="*/ 1935628 w 2730572"/>
              <a:gd name="connsiteY25" fmla="*/ 818568 h 818568"/>
              <a:gd name="connsiteX26" fmla="*/ 1721749 w 2730572"/>
              <a:gd name="connsiteY26" fmla="*/ 818568 h 818568"/>
              <a:gd name="connsiteX27" fmla="*/ 1637494 w 2730572"/>
              <a:gd name="connsiteY27" fmla="*/ 818568 h 818568"/>
              <a:gd name="connsiteX28" fmla="*/ 1553239 w 2730572"/>
              <a:gd name="connsiteY28" fmla="*/ 818568 h 818568"/>
              <a:gd name="connsiteX29" fmla="*/ 1443059 w 2730572"/>
              <a:gd name="connsiteY29" fmla="*/ 818568 h 818568"/>
              <a:gd name="connsiteX30" fmla="*/ 1306955 w 2730572"/>
              <a:gd name="connsiteY30" fmla="*/ 818568 h 818568"/>
              <a:gd name="connsiteX31" fmla="*/ 1144926 w 2730572"/>
              <a:gd name="connsiteY31" fmla="*/ 818568 h 818568"/>
              <a:gd name="connsiteX32" fmla="*/ 982896 w 2730572"/>
              <a:gd name="connsiteY32" fmla="*/ 818568 h 818568"/>
              <a:gd name="connsiteX33" fmla="*/ 820868 w 2730572"/>
              <a:gd name="connsiteY33" fmla="*/ 818568 h 818568"/>
              <a:gd name="connsiteX34" fmla="*/ 710688 w 2730572"/>
              <a:gd name="connsiteY34" fmla="*/ 818568 h 818568"/>
              <a:gd name="connsiteX35" fmla="*/ 574583 w 2730572"/>
              <a:gd name="connsiteY35" fmla="*/ 818568 h 818568"/>
              <a:gd name="connsiteX36" fmla="*/ 490328 w 2730572"/>
              <a:gd name="connsiteY36" fmla="*/ 818568 h 818568"/>
              <a:gd name="connsiteX37" fmla="*/ 406073 w 2730572"/>
              <a:gd name="connsiteY37" fmla="*/ 818568 h 818568"/>
              <a:gd name="connsiteX38" fmla="*/ 244044 w 2730572"/>
              <a:gd name="connsiteY38" fmla="*/ 818568 h 818568"/>
              <a:gd name="connsiteX39" fmla="*/ 69052 w 2730572"/>
              <a:gd name="connsiteY39" fmla="*/ 818568 h 818568"/>
              <a:gd name="connsiteX40" fmla="*/ 0 w 2730572"/>
              <a:gd name="connsiteY40" fmla="*/ 682137 h 818568"/>
              <a:gd name="connsiteX41" fmla="*/ 0 w 2730572"/>
              <a:gd name="connsiteY41" fmla="*/ 409283 h 818568"/>
              <a:gd name="connsiteX42" fmla="*/ 0 w 2730572"/>
              <a:gd name="connsiteY42" fmla="*/ 136430 h 818568"/>
              <a:gd name="connsiteX0" fmla="*/ 0 w 2730572"/>
              <a:gd name="connsiteY0" fmla="*/ 136430 h 818568"/>
              <a:gd name="connsiteX1" fmla="*/ 69052 w 2730572"/>
              <a:gd name="connsiteY1" fmla="*/ 0 h 818568"/>
              <a:gd name="connsiteX2" fmla="*/ 205157 w 2730572"/>
              <a:gd name="connsiteY2" fmla="*/ 0 h 818568"/>
              <a:gd name="connsiteX3" fmla="*/ 367186 w 2730572"/>
              <a:gd name="connsiteY3" fmla="*/ 0 h 818568"/>
              <a:gd name="connsiteX4" fmla="*/ 503291 w 2730572"/>
              <a:gd name="connsiteY4" fmla="*/ 0 h 818568"/>
              <a:gd name="connsiteX5" fmla="*/ 587546 w 2730572"/>
              <a:gd name="connsiteY5" fmla="*/ 0 h 818568"/>
              <a:gd name="connsiteX6" fmla="*/ 749575 w 2730572"/>
              <a:gd name="connsiteY6" fmla="*/ 0 h 818568"/>
              <a:gd name="connsiteX7" fmla="*/ 885679 w 2730572"/>
              <a:gd name="connsiteY7" fmla="*/ 0 h 818568"/>
              <a:gd name="connsiteX8" fmla="*/ 1047708 w 2730572"/>
              <a:gd name="connsiteY8" fmla="*/ 0 h 818568"/>
              <a:gd name="connsiteX9" fmla="*/ 1183813 w 2730572"/>
              <a:gd name="connsiteY9" fmla="*/ 0 h 818568"/>
              <a:gd name="connsiteX10" fmla="*/ 1397691 w 2730572"/>
              <a:gd name="connsiteY10" fmla="*/ 0 h 818568"/>
              <a:gd name="connsiteX11" fmla="*/ 1481946 w 2730572"/>
              <a:gd name="connsiteY11" fmla="*/ 0 h 818568"/>
              <a:gd name="connsiteX12" fmla="*/ 1695825 w 2730572"/>
              <a:gd name="connsiteY12" fmla="*/ 0 h 818568"/>
              <a:gd name="connsiteX13" fmla="*/ 1831929 w 2730572"/>
              <a:gd name="connsiteY13" fmla="*/ 0 h 818568"/>
              <a:gd name="connsiteX14" fmla="*/ 1968033 w 2730572"/>
              <a:gd name="connsiteY14" fmla="*/ 0 h 818568"/>
              <a:gd name="connsiteX15" fmla="*/ 2052288 w 2730572"/>
              <a:gd name="connsiteY15" fmla="*/ 0 h 818568"/>
              <a:gd name="connsiteX16" fmla="*/ 2240242 w 2730572"/>
              <a:gd name="connsiteY16" fmla="*/ 0 h 818568"/>
              <a:gd name="connsiteX17" fmla="*/ 2454121 w 2730572"/>
              <a:gd name="connsiteY17" fmla="*/ 0 h 818568"/>
              <a:gd name="connsiteX18" fmla="*/ 2661518 w 2730572"/>
              <a:gd name="connsiteY18" fmla="*/ 0 h 818568"/>
              <a:gd name="connsiteX19" fmla="*/ 2730572 w 2730572"/>
              <a:gd name="connsiteY19" fmla="*/ 136430 h 818568"/>
              <a:gd name="connsiteX20" fmla="*/ 2730572 w 2730572"/>
              <a:gd name="connsiteY20" fmla="*/ 392912 h 818568"/>
              <a:gd name="connsiteX21" fmla="*/ 2730572 w 2730572"/>
              <a:gd name="connsiteY21" fmla="*/ 682137 h 818568"/>
              <a:gd name="connsiteX22" fmla="*/ 2661518 w 2730572"/>
              <a:gd name="connsiteY22" fmla="*/ 818568 h 818568"/>
              <a:gd name="connsiteX23" fmla="*/ 2551338 w 2730572"/>
              <a:gd name="connsiteY23" fmla="*/ 818568 h 818568"/>
              <a:gd name="connsiteX24" fmla="*/ 2363384 w 2730572"/>
              <a:gd name="connsiteY24" fmla="*/ 818568 h 818568"/>
              <a:gd name="connsiteX25" fmla="*/ 2253205 w 2730572"/>
              <a:gd name="connsiteY25" fmla="*/ 818568 h 818568"/>
              <a:gd name="connsiteX26" fmla="*/ 2065251 w 2730572"/>
              <a:gd name="connsiteY26" fmla="*/ 818568 h 818568"/>
              <a:gd name="connsiteX27" fmla="*/ 1980996 w 2730572"/>
              <a:gd name="connsiteY27" fmla="*/ 818568 h 818568"/>
              <a:gd name="connsiteX28" fmla="*/ 1870816 w 2730572"/>
              <a:gd name="connsiteY28" fmla="*/ 818568 h 818568"/>
              <a:gd name="connsiteX29" fmla="*/ 1682862 w 2730572"/>
              <a:gd name="connsiteY29" fmla="*/ 818568 h 818568"/>
              <a:gd name="connsiteX30" fmla="*/ 1520833 w 2730572"/>
              <a:gd name="connsiteY30" fmla="*/ 818568 h 818568"/>
              <a:gd name="connsiteX31" fmla="*/ 1332880 w 2730572"/>
              <a:gd name="connsiteY31" fmla="*/ 818568 h 818568"/>
              <a:gd name="connsiteX32" fmla="*/ 1248624 w 2730572"/>
              <a:gd name="connsiteY32" fmla="*/ 818568 h 818568"/>
              <a:gd name="connsiteX33" fmla="*/ 1060670 w 2730572"/>
              <a:gd name="connsiteY33" fmla="*/ 818568 h 818568"/>
              <a:gd name="connsiteX34" fmla="*/ 898641 w 2730572"/>
              <a:gd name="connsiteY34" fmla="*/ 818568 h 818568"/>
              <a:gd name="connsiteX35" fmla="*/ 736612 w 2730572"/>
              <a:gd name="connsiteY35" fmla="*/ 818568 h 818568"/>
              <a:gd name="connsiteX36" fmla="*/ 600508 w 2730572"/>
              <a:gd name="connsiteY36" fmla="*/ 818568 h 818568"/>
              <a:gd name="connsiteX37" fmla="*/ 464403 w 2730572"/>
              <a:gd name="connsiteY37" fmla="*/ 818568 h 818568"/>
              <a:gd name="connsiteX38" fmla="*/ 328299 w 2730572"/>
              <a:gd name="connsiteY38" fmla="*/ 818568 h 818568"/>
              <a:gd name="connsiteX39" fmla="*/ 69052 w 2730572"/>
              <a:gd name="connsiteY39" fmla="*/ 818568 h 818568"/>
              <a:gd name="connsiteX40" fmla="*/ 0 w 2730572"/>
              <a:gd name="connsiteY40" fmla="*/ 682137 h 818568"/>
              <a:gd name="connsiteX41" fmla="*/ 0 w 2730572"/>
              <a:gd name="connsiteY41" fmla="*/ 403826 h 818568"/>
              <a:gd name="connsiteX42" fmla="*/ 0 w 2730572"/>
              <a:gd name="connsiteY42" fmla="*/ 136430 h 818568"/>
              <a:gd name="connsiteX0" fmla="*/ 0 w 2730572"/>
              <a:gd name="connsiteY0" fmla="*/ 136430 h 818568"/>
              <a:gd name="connsiteX1" fmla="*/ 69052 w 2730572"/>
              <a:gd name="connsiteY1" fmla="*/ 0 h 818568"/>
              <a:gd name="connsiteX2" fmla="*/ 282931 w 2730572"/>
              <a:gd name="connsiteY2" fmla="*/ 0 h 818568"/>
              <a:gd name="connsiteX3" fmla="*/ 496809 w 2730572"/>
              <a:gd name="connsiteY3" fmla="*/ 0 h 818568"/>
              <a:gd name="connsiteX4" fmla="*/ 658838 w 2730572"/>
              <a:gd name="connsiteY4" fmla="*/ 0 h 818568"/>
              <a:gd name="connsiteX5" fmla="*/ 743094 w 2730572"/>
              <a:gd name="connsiteY5" fmla="*/ 0 h 818568"/>
              <a:gd name="connsiteX6" fmla="*/ 931047 w 2730572"/>
              <a:gd name="connsiteY6" fmla="*/ 0 h 818568"/>
              <a:gd name="connsiteX7" fmla="*/ 1144926 w 2730572"/>
              <a:gd name="connsiteY7" fmla="*/ 0 h 818568"/>
              <a:gd name="connsiteX8" fmla="*/ 1306955 w 2730572"/>
              <a:gd name="connsiteY8" fmla="*/ 0 h 818568"/>
              <a:gd name="connsiteX9" fmla="*/ 1520833 w 2730572"/>
              <a:gd name="connsiteY9" fmla="*/ 0 h 818568"/>
              <a:gd name="connsiteX10" fmla="*/ 1631013 w 2730572"/>
              <a:gd name="connsiteY10" fmla="*/ 0 h 818568"/>
              <a:gd name="connsiteX11" fmla="*/ 1793042 w 2730572"/>
              <a:gd name="connsiteY11" fmla="*/ 0 h 818568"/>
              <a:gd name="connsiteX12" fmla="*/ 1877297 w 2730572"/>
              <a:gd name="connsiteY12" fmla="*/ 0 h 818568"/>
              <a:gd name="connsiteX13" fmla="*/ 1987477 w 2730572"/>
              <a:gd name="connsiteY13" fmla="*/ 0 h 818568"/>
              <a:gd name="connsiteX14" fmla="*/ 2071732 w 2730572"/>
              <a:gd name="connsiteY14" fmla="*/ 0 h 818568"/>
              <a:gd name="connsiteX15" fmla="*/ 2233761 w 2730572"/>
              <a:gd name="connsiteY15" fmla="*/ 0 h 818568"/>
              <a:gd name="connsiteX16" fmla="*/ 2447639 w 2730572"/>
              <a:gd name="connsiteY16" fmla="*/ 0 h 818568"/>
              <a:gd name="connsiteX17" fmla="*/ 2661518 w 2730572"/>
              <a:gd name="connsiteY17" fmla="*/ 0 h 818568"/>
              <a:gd name="connsiteX18" fmla="*/ 2730572 w 2730572"/>
              <a:gd name="connsiteY18" fmla="*/ 136430 h 818568"/>
              <a:gd name="connsiteX19" fmla="*/ 2730572 w 2730572"/>
              <a:gd name="connsiteY19" fmla="*/ 398369 h 818568"/>
              <a:gd name="connsiteX20" fmla="*/ 2730572 w 2730572"/>
              <a:gd name="connsiteY20" fmla="*/ 682137 h 818568"/>
              <a:gd name="connsiteX21" fmla="*/ 2661518 w 2730572"/>
              <a:gd name="connsiteY21" fmla="*/ 818568 h 818568"/>
              <a:gd name="connsiteX22" fmla="*/ 2473564 w 2730572"/>
              <a:gd name="connsiteY22" fmla="*/ 818568 h 818568"/>
              <a:gd name="connsiteX23" fmla="*/ 2259686 w 2730572"/>
              <a:gd name="connsiteY23" fmla="*/ 818568 h 818568"/>
              <a:gd name="connsiteX24" fmla="*/ 2149506 w 2730572"/>
              <a:gd name="connsiteY24" fmla="*/ 818568 h 818568"/>
              <a:gd name="connsiteX25" fmla="*/ 1935628 w 2730572"/>
              <a:gd name="connsiteY25" fmla="*/ 818568 h 818568"/>
              <a:gd name="connsiteX26" fmla="*/ 1721749 w 2730572"/>
              <a:gd name="connsiteY26" fmla="*/ 818568 h 818568"/>
              <a:gd name="connsiteX27" fmla="*/ 1637494 w 2730572"/>
              <a:gd name="connsiteY27" fmla="*/ 818568 h 818568"/>
              <a:gd name="connsiteX28" fmla="*/ 1553239 w 2730572"/>
              <a:gd name="connsiteY28" fmla="*/ 818568 h 818568"/>
              <a:gd name="connsiteX29" fmla="*/ 1443059 w 2730572"/>
              <a:gd name="connsiteY29" fmla="*/ 818568 h 818568"/>
              <a:gd name="connsiteX30" fmla="*/ 1306955 w 2730572"/>
              <a:gd name="connsiteY30" fmla="*/ 818568 h 818568"/>
              <a:gd name="connsiteX31" fmla="*/ 1144926 w 2730572"/>
              <a:gd name="connsiteY31" fmla="*/ 818568 h 818568"/>
              <a:gd name="connsiteX32" fmla="*/ 982896 w 2730572"/>
              <a:gd name="connsiteY32" fmla="*/ 818568 h 818568"/>
              <a:gd name="connsiteX33" fmla="*/ 820868 w 2730572"/>
              <a:gd name="connsiteY33" fmla="*/ 818568 h 818568"/>
              <a:gd name="connsiteX34" fmla="*/ 710688 w 2730572"/>
              <a:gd name="connsiteY34" fmla="*/ 818568 h 818568"/>
              <a:gd name="connsiteX35" fmla="*/ 574583 w 2730572"/>
              <a:gd name="connsiteY35" fmla="*/ 818568 h 818568"/>
              <a:gd name="connsiteX36" fmla="*/ 490328 w 2730572"/>
              <a:gd name="connsiteY36" fmla="*/ 818568 h 818568"/>
              <a:gd name="connsiteX37" fmla="*/ 406073 w 2730572"/>
              <a:gd name="connsiteY37" fmla="*/ 818568 h 818568"/>
              <a:gd name="connsiteX38" fmla="*/ 244044 w 2730572"/>
              <a:gd name="connsiteY38" fmla="*/ 818568 h 818568"/>
              <a:gd name="connsiteX39" fmla="*/ 69052 w 2730572"/>
              <a:gd name="connsiteY39" fmla="*/ 818568 h 818568"/>
              <a:gd name="connsiteX40" fmla="*/ 0 w 2730572"/>
              <a:gd name="connsiteY40" fmla="*/ 682137 h 818568"/>
              <a:gd name="connsiteX41" fmla="*/ 0 w 2730572"/>
              <a:gd name="connsiteY41" fmla="*/ 409283 h 818568"/>
              <a:gd name="connsiteX42" fmla="*/ 0 w 2730572"/>
              <a:gd name="connsiteY42" fmla="*/ 136430 h 818568"/>
              <a:gd name="connsiteX0" fmla="*/ 0 w 2730572"/>
              <a:gd name="connsiteY0" fmla="*/ 136430 h 818568"/>
              <a:gd name="connsiteX1" fmla="*/ 69052 w 2730572"/>
              <a:gd name="connsiteY1" fmla="*/ 0 h 818568"/>
              <a:gd name="connsiteX2" fmla="*/ 282931 w 2730572"/>
              <a:gd name="connsiteY2" fmla="*/ 0 h 818568"/>
              <a:gd name="connsiteX3" fmla="*/ 496809 w 2730572"/>
              <a:gd name="connsiteY3" fmla="*/ 0 h 818568"/>
              <a:gd name="connsiteX4" fmla="*/ 658838 w 2730572"/>
              <a:gd name="connsiteY4" fmla="*/ 0 h 818568"/>
              <a:gd name="connsiteX5" fmla="*/ 743094 w 2730572"/>
              <a:gd name="connsiteY5" fmla="*/ 0 h 818568"/>
              <a:gd name="connsiteX6" fmla="*/ 931047 w 2730572"/>
              <a:gd name="connsiteY6" fmla="*/ 0 h 818568"/>
              <a:gd name="connsiteX7" fmla="*/ 1144926 w 2730572"/>
              <a:gd name="connsiteY7" fmla="*/ 0 h 818568"/>
              <a:gd name="connsiteX8" fmla="*/ 1306955 w 2730572"/>
              <a:gd name="connsiteY8" fmla="*/ 0 h 818568"/>
              <a:gd name="connsiteX9" fmla="*/ 1520833 w 2730572"/>
              <a:gd name="connsiteY9" fmla="*/ 0 h 818568"/>
              <a:gd name="connsiteX10" fmla="*/ 1631013 w 2730572"/>
              <a:gd name="connsiteY10" fmla="*/ 0 h 818568"/>
              <a:gd name="connsiteX11" fmla="*/ 1793042 w 2730572"/>
              <a:gd name="connsiteY11" fmla="*/ 0 h 818568"/>
              <a:gd name="connsiteX12" fmla="*/ 1877297 w 2730572"/>
              <a:gd name="connsiteY12" fmla="*/ 0 h 818568"/>
              <a:gd name="connsiteX13" fmla="*/ 1987477 w 2730572"/>
              <a:gd name="connsiteY13" fmla="*/ 0 h 818568"/>
              <a:gd name="connsiteX14" fmla="*/ 2071732 w 2730572"/>
              <a:gd name="connsiteY14" fmla="*/ 0 h 818568"/>
              <a:gd name="connsiteX15" fmla="*/ 2233761 w 2730572"/>
              <a:gd name="connsiteY15" fmla="*/ 0 h 818568"/>
              <a:gd name="connsiteX16" fmla="*/ 2447639 w 2730572"/>
              <a:gd name="connsiteY16" fmla="*/ 0 h 818568"/>
              <a:gd name="connsiteX17" fmla="*/ 2661518 w 2730572"/>
              <a:gd name="connsiteY17" fmla="*/ 0 h 818568"/>
              <a:gd name="connsiteX18" fmla="*/ 2730572 w 2730572"/>
              <a:gd name="connsiteY18" fmla="*/ 136430 h 818568"/>
              <a:gd name="connsiteX19" fmla="*/ 2730572 w 2730572"/>
              <a:gd name="connsiteY19" fmla="*/ 398369 h 818568"/>
              <a:gd name="connsiteX20" fmla="*/ 2730572 w 2730572"/>
              <a:gd name="connsiteY20" fmla="*/ 682137 h 818568"/>
              <a:gd name="connsiteX21" fmla="*/ 2661518 w 2730572"/>
              <a:gd name="connsiteY21" fmla="*/ 818568 h 818568"/>
              <a:gd name="connsiteX22" fmla="*/ 2473564 w 2730572"/>
              <a:gd name="connsiteY22" fmla="*/ 818568 h 818568"/>
              <a:gd name="connsiteX23" fmla="*/ 2259686 w 2730572"/>
              <a:gd name="connsiteY23" fmla="*/ 818568 h 818568"/>
              <a:gd name="connsiteX24" fmla="*/ 2149506 w 2730572"/>
              <a:gd name="connsiteY24" fmla="*/ 818568 h 818568"/>
              <a:gd name="connsiteX25" fmla="*/ 1935628 w 2730572"/>
              <a:gd name="connsiteY25" fmla="*/ 818568 h 818568"/>
              <a:gd name="connsiteX26" fmla="*/ 1721749 w 2730572"/>
              <a:gd name="connsiteY26" fmla="*/ 818568 h 818568"/>
              <a:gd name="connsiteX27" fmla="*/ 1637494 w 2730572"/>
              <a:gd name="connsiteY27" fmla="*/ 818568 h 818568"/>
              <a:gd name="connsiteX28" fmla="*/ 1553239 w 2730572"/>
              <a:gd name="connsiteY28" fmla="*/ 818568 h 818568"/>
              <a:gd name="connsiteX29" fmla="*/ 1443059 w 2730572"/>
              <a:gd name="connsiteY29" fmla="*/ 818568 h 818568"/>
              <a:gd name="connsiteX30" fmla="*/ 1306955 w 2730572"/>
              <a:gd name="connsiteY30" fmla="*/ 818568 h 818568"/>
              <a:gd name="connsiteX31" fmla="*/ 1144926 w 2730572"/>
              <a:gd name="connsiteY31" fmla="*/ 818568 h 818568"/>
              <a:gd name="connsiteX32" fmla="*/ 982896 w 2730572"/>
              <a:gd name="connsiteY32" fmla="*/ 818568 h 818568"/>
              <a:gd name="connsiteX33" fmla="*/ 820868 w 2730572"/>
              <a:gd name="connsiteY33" fmla="*/ 818568 h 818568"/>
              <a:gd name="connsiteX34" fmla="*/ 710688 w 2730572"/>
              <a:gd name="connsiteY34" fmla="*/ 818568 h 818568"/>
              <a:gd name="connsiteX35" fmla="*/ 574583 w 2730572"/>
              <a:gd name="connsiteY35" fmla="*/ 818568 h 818568"/>
              <a:gd name="connsiteX36" fmla="*/ 490328 w 2730572"/>
              <a:gd name="connsiteY36" fmla="*/ 818568 h 818568"/>
              <a:gd name="connsiteX37" fmla="*/ 406073 w 2730572"/>
              <a:gd name="connsiteY37" fmla="*/ 818568 h 818568"/>
              <a:gd name="connsiteX38" fmla="*/ 244044 w 2730572"/>
              <a:gd name="connsiteY38" fmla="*/ 818568 h 818568"/>
              <a:gd name="connsiteX39" fmla="*/ 69052 w 2730572"/>
              <a:gd name="connsiteY39" fmla="*/ 818568 h 818568"/>
              <a:gd name="connsiteX40" fmla="*/ 0 w 2730572"/>
              <a:gd name="connsiteY40" fmla="*/ 682137 h 818568"/>
              <a:gd name="connsiteX41" fmla="*/ 0 w 2730572"/>
              <a:gd name="connsiteY41" fmla="*/ 409283 h 818568"/>
              <a:gd name="connsiteX42" fmla="*/ 0 w 2730572"/>
              <a:gd name="connsiteY42" fmla="*/ 136430 h 818568"/>
              <a:gd name="connsiteX0" fmla="*/ 0 w 2730572"/>
              <a:gd name="connsiteY0" fmla="*/ 136430 h 818568"/>
              <a:gd name="connsiteX1" fmla="*/ 69052 w 2730572"/>
              <a:gd name="connsiteY1" fmla="*/ 0 h 818568"/>
              <a:gd name="connsiteX2" fmla="*/ 282931 w 2730572"/>
              <a:gd name="connsiteY2" fmla="*/ 0 h 818568"/>
              <a:gd name="connsiteX3" fmla="*/ 496809 w 2730572"/>
              <a:gd name="connsiteY3" fmla="*/ 0 h 818568"/>
              <a:gd name="connsiteX4" fmla="*/ 658838 w 2730572"/>
              <a:gd name="connsiteY4" fmla="*/ 0 h 818568"/>
              <a:gd name="connsiteX5" fmla="*/ 743094 w 2730572"/>
              <a:gd name="connsiteY5" fmla="*/ 0 h 818568"/>
              <a:gd name="connsiteX6" fmla="*/ 931047 w 2730572"/>
              <a:gd name="connsiteY6" fmla="*/ 0 h 818568"/>
              <a:gd name="connsiteX7" fmla="*/ 1144926 w 2730572"/>
              <a:gd name="connsiteY7" fmla="*/ 0 h 818568"/>
              <a:gd name="connsiteX8" fmla="*/ 1306955 w 2730572"/>
              <a:gd name="connsiteY8" fmla="*/ 0 h 818568"/>
              <a:gd name="connsiteX9" fmla="*/ 1520833 w 2730572"/>
              <a:gd name="connsiteY9" fmla="*/ 0 h 818568"/>
              <a:gd name="connsiteX10" fmla="*/ 1631013 w 2730572"/>
              <a:gd name="connsiteY10" fmla="*/ 0 h 818568"/>
              <a:gd name="connsiteX11" fmla="*/ 1793042 w 2730572"/>
              <a:gd name="connsiteY11" fmla="*/ 0 h 818568"/>
              <a:gd name="connsiteX12" fmla="*/ 1877297 w 2730572"/>
              <a:gd name="connsiteY12" fmla="*/ 0 h 818568"/>
              <a:gd name="connsiteX13" fmla="*/ 1987477 w 2730572"/>
              <a:gd name="connsiteY13" fmla="*/ 0 h 818568"/>
              <a:gd name="connsiteX14" fmla="*/ 2071732 w 2730572"/>
              <a:gd name="connsiteY14" fmla="*/ 0 h 818568"/>
              <a:gd name="connsiteX15" fmla="*/ 2233761 w 2730572"/>
              <a:gd name="connsiteY15" fmla="*/ 0 h 818568"/>
              <a:gd name="connsiteX16" fmla="*/ 2447639 w 2730572"/>
              <a:gd name="connsiteY16" fmla="*/ 0 h 818568"/>
              <a:gd name="connsiteX17" fmla="*/ 2661518 w 2730572"/>
              <a:gd name="connsiteY17" fmla="*/ 0 h 818568"/>
              <a:gd name="connsiteX18" fmla="*/ 2730572 w 2730572"/>
              <a:gd name="connsiteY18" fmla="*/ 136430 h 818568"/>
              <a:gd name="connsiteX19" fmla="*/ 2730572 w 2730572"/>
              <a:gd name="connsiteY19" fmla="*/ 398369 h 818568"/>
              <a:gd name="connsiteX20" fmla="*/ 2730572 w 2730572"/>
              <a:gd name="connsiteY20" fmla="*/ 682137 h 818568"/>
              <a:gd name="connsiteX21" fmla="*/ 2661518 w 2730572"/>
              <a:gd name="connsiteY21" fmla="*/ 818568 h 818568"/>
              <a:gd name="connsiteX22" fmla="*/ 2473564 w 2730572"/>
              <a:gd name="connsiteY22" fmla="*/ 818568 h 818568"/>
              <a:gd name="connsiteX23" fmla="*/ 2259686 w 2730572"/>
              <a:gd name="connsiteY23" fmla="*/ 818568 h 818568"/>
              <a:gd name="connsiteX24" fmla="*/ 2149506 w 2730572"/>
              <a:gd name="connsiteY24" fmla="*/ 818568 h 818568"/>
              <a:gd name="connsiteX25" fmla="*/ 1935628 w 2730572"/>
              <a:gd name="connsiteY25" fmla="*/ 818568 h 818568"/>
              <a:gd name="connsiteX26" fmla="*/ 1721749 w 2730572"/>
              <a:gd name="connsiteY26" fmla="*/ 818568 h 818568"/>
              <a:gd name="connsiteX27" fmla="*/ 1637494 w 2730572"/>
              <a:gd name="connsiteY27" fmla="*/ 818568 h 818568"/>
              <a:gd name="connsiteX28" fmla="*/ 1553239 w 2730572"/>
              <a:gd name="connsiteY28" fmla="*/ 818568 h 818568"/>
              <a:gd name="connsiteX29" fmla="*/ 1443059 w 2730572"/>
              <a:gd name="connsiteY29" fmla="*/ 818568 h 818568"/>
              <a:gd name="connsiteX30" fmla="*/ 1306955 w 2730572"/>
              <a:gd name="connsiteY30" fmla="*/ 818568 h 818568"/>
              <a:gd name="connsiteX31" fmla="*/ 1144926 w 2730572"/>
              <a:gd name="connsiteY31" fmla="*/ 818568 h 818568"/>
              <a:gd name="connsiteX32" fmla="*/ 982896 w 2730572"/>
              <a:gd name="connsiteY32" fmla="*/ 818568 h 818568"/>
              <a:gd name="connsiteX33" fmla="*/ 820868 w 2730572"/>
              <a:gd name="connsiteY33" fmla="*/ 818568 h 818568"/>
              <a:gd name="connsiteX34" fmla="*/ 710688 w 2730572"/>
              <a:gd name="connsiteY34" fmla="*/ 818568 h 818568"/>
              <a:gd name="connsiteX35" fmla="*/ 574583 w 2730572"/>
              <a:gd name="connsiteY35" fmla="*/ 818568 h 818568"/>
              <a:gd name="connsiteX36" fmla="*/ 490328 w 2730572"/>
              <a:gd name="connsiteY36" fmla="*/ 818568 h 818568"/>
              <a:gd name="connsiteX37" fmla="*/ 406073 w 2730572"/>
              <a:gd name="connsiteY37" fmla="*/ 818568 h 818568"/>
              <a:gd name="connsiteX38" fmla="*/ 244044 w 2730572"/>
              <a:gd name="connsiteY38" fmla="*/ 818568 h 818568"/>
              <a:gd name="connsiteX39" fmla="*/ 69052 w 2730572"/>
              <a:gd name="connsiteY39" fmla="*/ 818568 h 818568"/>
              <a:gd name="connsiteX40" fmla="*/ 0 w 2730572"/>
              <a:gd name="connsiteY40" fmla="*/ 682137 h 818568"/>
              <a:gd name="connsiteX41" fmla="*/ 0 w 2730572"/>
              <a:gd name="connsiteY41" fmla="*/ 409283 h 818568"/>
              <a:gd name="connsiteX42" fmla="*/ 0 w 2730572"/>
              <a:gd name="connsiteY42" fmla="*/ 136430 h 818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2730572" h="818568" fill="none" extrusionOk="0">
                <a:moveTo>
                  <a:pt x="0" y="136430"/>
                </a:moveTo>
                <a:cubicBezTo>
                  <a:pt x="6331" y="53741"/>
                  <a:pt x="41156" y="-12901"/>
                  <a:pt x="69052" y="0"/>
                </a:cubicBezTo>
                <a:cubicBezTo>
                  <a:pt x="111221" y="-55817"/>
                  <a:pt x="187997" y="4408"/>
                  <a:pt x="282931" y="0"/>
                </a:cubicBezTo>
                <a:cubicBezTo>
                  <a:pt x="347562" y="-43017"/>
                  <a:pt x="432303" y="-25748"/>
                  <a:pt x="496809" y="0"/>
                </a:cubicBezTo>
                <a:cubicBezTo>
                  <a:pt x="574776" y="-40248"/>
                  <a:pt x="607094" y="5503"/>
                  <a:pt x="658838" y="0"/>
                </a:cubicBezTo>
                <a:cubicBezTo>
                  <a:pt x="718268" y="15918"/>
                  <a:pt x="684709" y="-4008"/>
                  <a:pt x="743094" y="0"/>
                </a:cubicBezTo>
                <a:cubicBezTo>
                  <a:pt x="812787" y="-7840"/>
                  <a:pt x="829212" y="48748"/>
                  <a:pt x="931047" y="0"/>
                </a:cubicBezTo>
                <a:cubicBezTo>
                  <a:pt x="956358" y="-14749"/>
                  <a:pt x="1036202" y="-834"/>
                  <a:pt x="1144926" y="0"/>
                </a:cubicBezTo>
                <a:cubicBezTo>
                  <a:pt x="1201403" y="-11232"/>
                  <a:pt x="1245646" y="28540"/>
                  <a:pt x="1306955" y="0"/>
                </a:cubicBezTo>
                <a:cubicBezTo>
                  <a:pt x="1332999" y="-78461"/>
                  <a:pt x="1466738" y="26501"/>
                  <a:pt x="1520833" y="0"/>
                </a:cubicBezTo>
                <a:cubicBezTo>
                  <a:pt x="1610627" y="-64241"/>
                  <a:pt x="1608158" y="16761"/>
                  <a:pt x="1631013" y="0"/>
                </a:cubicBezTo>
                <a:cubicBezTo>
                  <a:pt x="1653732" y="13903"/>
                  <a:pt x="1715191" y="-15777"/>
                  <a:pt x="1793042" y="0"/>
                </a:cubicBezTo>
                <a:cubicBezTo>
                  <a:pt x="1897480" y="-11188"/>
                  <a:pt x="1849510" y="49497"/>
                  <a:pt x="1877297" y="0"/>
                </a:cubicBezTo>
                <a:cubicBezTo>
                  <a:pt x="1915372" y="8026"/>
                  <a:pt x="1934353" y="15106"/>
                  <a:pt x="1987477" y="0"/>
                </a:cubicBezTo>
                <a:cubicBezTo>
                  <a:pt x="2009797" y="-40888"/>
                  <a:pt x="2061284" y="3243"/>
                  <a:pt x="2071732" y="0"/>
                </a:cubicBezTo>
                <a:cubicBezTo>
                  <a:pt x="2059829" y="3172"/>
                  <a:pt x="2186035" y="23966"/>
                  <a:pt x="2233761" y="0"/>
                </a:cubicBezTo>
                <a:cubicBezTo>
                  <a:pt x="2311443" y="-74691"/>
                  <a:pt x="2391948" y="63959"/>
                  <a:pt x="2447639" y="0"/>
                </a:cubicBezTo>
                <a:cubicBezTo>
                  <a:pt x="2477498" y="31673"/>
                  <a:pt x="2603075" y="19878"/>
                  <a:pt x="2661518" y="0"/>
                </a:cubicBezTo>
                <a:cubicBezTo>
                  <a:pt x="2702710" y="-26964"/>
                  <a:pt x="2690854" y="40855"/>
                  <a:pt x="2730572" y="136430"/>
                </a:cubicBezTo>
                <a:cubicBezTo>
                  <a:pt x="2784982" y="241252"/>
                  <a:pt x="2737060" y="330896"/>
                  <a:pt x="2730572" y="398369"/>
                </a:cubicBezTo>
                <a:cubicBezTo>
                  <a:pt x="2796035" y="459920"/>
                  <a:pt x="2736188" y="538589"/>
                  <a:pt x="2730572" y="682137"/>
                </a:cubicBezTo>
                <a:cubicBezTo>
                  <a:pt x="2697072" y="760200"/>
                  <a:pt x="2717041" y="785311"/>
                  <a:pt x="2661518" y="818568"/>
                </a:cubicBezTo>
                <a:cubicBezTo>
                  <a:pt x="2553165" y="819837"/>
                  <a:pt x="2535305" y="770479"/>
                  <a:pt x="2473564" y="818568"/>
                </a:cubicBezTo>
                <a:cubicBezTo>
                  <a:pt x="2381937" y="838011"/>
                  <a:pt x="2318624" y="782460"/>
                  <a:pt x="2259686" y="818568"/>
                </a:cubicBezTo>
                <a:cubicBezTo>
                  <a:pt x="2203325" y="858694"/>
                  <a:pt x="2213477" y="781276"/>
                  <a:pt x="2149506" y="818568"/>
                </a:cubicBezTo>
                <a:cubicBezTo>
                  <a:pt x="2078707" y="869761"/>
                  <a:pt x="1955083" y="801687"/>
                  <a:pt x="1935628" y="818568"/>
                </a:cubicBezTo>
                <a:cubicBezTo>
                  <a:pt x="1859899" y="838811"/>
                  <a:pt x="1749140" y="784579"/>
                  <a:pt x="1721749" y="818568"/>
                </a:cubicBezTo>
                <a:cubicBezTo>
                  <a:pt x="1636464" y="881397"/>
                  <a:pt x="1649097" y="798133"/>
                  <a:pt x="1637494" y="818568"/>
                </a:cubicBezTo>
                <a:cubicBezTo>
                  <a:pt x="1620934" y="813196"/>
                  <a:pt x="1572742" y="817073"/>
                  <a:pt x="1553239" y="818568"/>
                </a:cubicBezTo>
                <a:cubicBezTo>
                  <a:pt x="1533695" y="836402"/>
                  <a:pt x="1457129" y="809210"/>
                  <a:pt x="1443059" y="818568"/>
                </a:cubicBezTo>
                <a:cubicBezTo>
                  <a:pt x="1388275" y="810880"/>
                  <a:pt x="1361467" y="812919"/>
                  <a:pt x="1306955" y="818568"/>
                </a:cubicBezTo>
                <a:cubicBezTo>
                  <a:pt x="1242130" y="871776"/>
                  <a:pt x="1219303" y="737916"/>
                  <a:pt x="1144926" y="818568"/>
                </a:cubicBezTo>
                <a:cubicBezTo>
                  <a:pt x="1122971" y="848902"/>
                  <a:pt x="1090479" y="825149"/>
                  <a:pt x="982896" y="818568"/>
                </a:cubicBezTo>
                <a:cubicBezTo>
                  <a:pt x="881336" y="860369"/>
                  <a:pt x="891399" y="792366"/>
                  <a:pt x="820868" y="818568"/>
                </a:cubicBezTo>
                <a:cubicBezTo>
                  <a:pt x="773277" y="856627"/>
                  <a:pt x="730872" y="796217"/>
                  <a:pt x="710688" y="818568"/>
                </a:cubicBezTo>
                <a:cubicBezTo>
                  <a:pt x="690537" y="841346"/>
                  <a:pt x="611401" y="791819"/>
                  <a:pt x="574583" y="818568"/>
                </a:cubicBezTo>
                <a:cubicBezTo>
                  <a:pt x="529018" y="844325"/>
                  <a:pt x="509585" y="828303"/>
                  <a:pt x="490328" y="818568"/>
                </a:cubicBezTo>
                <a:cubicBezTo>
                  <a:pt x="444342" y="843360"/>
                  <a:pt x="450992" y="821532"/>
                  <a:pt x="406073" y="818568"/>
                </a:cubicBezTo>
                <a:cubicBezTo>
                  <a:pt x="413775" y="827621"/>
                  <a:pt x="284140" y="747464"/>
                  <a:pt x="244044" y="818568"/>
                </a:cubicBezTo>
                <a:cubicBezTo>
                  <a:pt x="183092" y="818472"/>
                  <a:pt x="101031" y="756682"/>
                  <a:pt x="69052" y="818568"/>
                </a:cubicBezTo>
                <a:cubicBezTo>
                  <a:pt x="58048" y="879242"/>
                  <a:pt x="-28328" y="797756"/>
                  <a:pt x="0" y="682137"/>
                </a:cubicBezTo>
                <a:cubicBezTo>
                  <a:pt x="-34730" y="551634"/>
                  <a:pt x="17439" y="443668"/>
                  <a:pt x="0" y="409283"/>
                </a:cubicBezTo>
                <a:cubicBezTo>
                  <a:pt x="3786" y="280965"/>
                  <a:pt x="8195" y="263849"/>
                  <a:pt x="0" y="136430"/>
                </a:cubicBezTo>
                <a:close/>
              </a:path>
              <a:path w="2730572" h="818568" stroke="0" extrusionOk="0">
                <a:moveTo>
                  <a:pt x="0" y="136430"/>
                </a:moveTo>
                <a:cubicBezTo>
                  <a:pt x="-9770" y="52363"/>
                  <a:pt x="22510" y="-32911"/>
                  <a:pt x="69052" y="0"/>
                </a:cubicBezTo>
                <a:cubicBezTo>
                  <a:pt x="117328" y="18777"/>
                  <a:pt x="134376" y="31531"/>
                  <a:pt x="205157" y="0"/>
                </a:cubicBezTo>
                <a:cubicBezTo>
                  <a:pt x="271828" y="-257"/>
                  <a:pt x="276726" y="21842"/>
                  <a:pt x="367186" y="0"/>
                </a:cubicBezTo>
                <a:cubicBezTo>
                  <a:pt x="393225" y="-20143"/>
                  <a:pt x="459104" y="-2181"/>
                  <a:pt x="503291" y="0"/>
                </a:cubicBezTo>
                <a:cubicBezTo>
                  <a:pt x="560555" y="667"/>
                  <a:pt x="559470" y="22000"/>
                  <a:pt x="587546" y="0"/>
                </a:cubicBezTo>
                <a:cubicBezTo>
                  <a:pt x="561149" y="-35275"/>
                  <a:pt x="653688" y="61385"/>
                  <a:pt x="749575" y="0"/>
                </a:cubicBezTo>
                <a:cubicBezTo>
                  <a:pt x="798955" y="-28891"/>
                  <a:pt x="814721" y="-7843"/>
                  <a:pt x="885679" y="0"/>
                </a:cubicBezTo>
                <a:cubicBezTo>
                  <a:pt x="923523" y="-22901"/>
                  <a:pt x="965802" y="65648"/>
                  <a:pt x="1047708" y="0"/>
                </a:cubicBezTo>
                <a:cubicBezTo>
                  <a:pt x="1133045" y="-13328"/>
                  <a:pt x="1136558" y="-8949"/>
                  <a:pt x="1183813" y="0"/>
                </a:cubicBezTo>
                <a:cubicBezTo>
                  <a:pt x="1213748" y="-53878"/>
                  <a:pt x="1318559" y="-5266"/>
                  <a:pt x="1397691" y="0"/>
                </a:cubicBezTo>
                <a:cubicBezTo>
                  <a:pt x="1455300" y="-31655"/>
                  <a:pt x="1448375" y="20440"/>
                  <a:pt x="1481946" y="0"/>
                </a:cubicBezTo>
                <a:cubicBezTo>
                  <a:pt x="1533732" y="58275"/>
                  <a:pt x="1658121" y="14804"/>
                  <a:pt x="1695825" y="0"/>
                </a:cubicBezTo>
                <a:cubicBezTo>
                  <a:pt x="1774859" y="-10868"/>
                  <a:pt x="1789055" y="-3962"/>
                  <a:pt x="1831929" y="0"/>
                </a:cubicBezTo>
                <a:cubicBezTo>
                  <a:pt x="1869389" y="2308"/>
                  <a:pt x="1951342" y="30630"/>
                  <a:pt x="1968033" y="0"/>
                </a:cubicBezTo>
                <a:cubicBezTo>
                  <a:pt x="1998546" y="-38162"/>
                  <a:pt x="2041373" y="12579"/>
                  <a:pt x="2052288" y="0"/>
                </a:cubicBezTo>
                <a:cubicBezTo>
                  <a:pt x="2046491" y="-22358"/>
                  <a:pt x="2229458" y="25570"/>
                  <a:pt x="2240242" y="0"/>
                </a:cubicBezTo>
                <a:cubicBezTo>
                  <a:pt x="2266213" y="-18801"/>
                  <a:pt x="2421552" y="15683"/>
                  <a:pt x="2454121" y="0"/>
                </a:cubicBezTo>
                <a:cubicBezTo>
                  <a:pt x="2483720" y="-15788"/>
                  <a:pt x="2565974" y="-17704"/>
                  <a:pt x="2661518" y="0"/>
                </a:cubicBezTo>
                <a:cubicBezTo>
                  <a:pt x="2688478" y="37338"/>
                  <a:pt x="2715856" y="72666"/>
                  <a:pt x="2730572" y="136430"/>
                </a:cubicBezTo>
                <a:cubicBezTo>
                  <a:pt x="2714856" y="254953"/>
                  <a:pt x="2752551" y="338400"/>
                  <a:pt x="2730572" y="392912"/>
                </a:cubicBezTo>
                <a:cubicBezTo>
                  <a:pt x="2758178" y="505843"/>
                  <a:pt x="2745697" y="534832"/>
                  <a:pt x="2730572" y="682137"/>
                </a:cubicBezTo>
                <a:cubicBezTo>
                  <a:pt x="2745851" y="736093"/>
                  <a:pt x="2695184" y="797641"/>
                  <a:pt x="2661518" y="818568"/>
                </a:cubicBezTo>
                <a:cubicBezTo>
                  <a:pt x="2643519" y="809981"/>
                  <a:pt x="2575203" y="808189"/>
                  <a:pt x="2551338" y="818568"/>
                </a:cubicBezTo>
                <a:cubicBezTo>
                  <a:pt x="2517353" y="893127"/>
                  <a:pt x="2471955" y="855912"/>
                  <a:pt x="2363384" y="818568"/>
                </a:cubicBezTo>
                <a:cubicBezTo>
                  <a:pt x="2285878" y="853048"/>
                  <a:pt x="2274545" y="819586"/>
                  <a:pt x="2253205" y="818568"/>
                </a:cubicBezTo>
                <a:cubicBezTo>
                  <a:pt x="2210355" y="863673"/>
                  <a:pt x="2175006" y="821544"/>
                  <a:pt x="2065251" y="818568"/>
                </a:cubicBezTo>
                <a:cubicBezTo>
                  <a:pt x="1954391" y="835129"/>
                  <a:pt x="1995883" y="824680"/>
                  <a:pt x="1980996" y="818568"/>
                </a:cubicBezTo>
                <a:cubicBezTo>
                  <a:pt x="1946864" y="846800"/>
                  <a:pt x="1939923" y="804100"/>
                  <a:pt x="1870816" y="818568"/>
                </a:cubicBezTo>
                <a:cubicBezTo>
                  <a:pt x="1817206" y="814737"/>
                  <a:pt x="1726694" y="821891"/>
                  <a:pt x="1682862" y="818568"/>
                </a:cubicBezTo>
                <a:cubicBezTo>
                  <a:pt x="1564698" y="826962"/>
                  <a:pt x="1552197" y="799685"/>
                  <a:pt x="1520833" y="818568"/>
                </a:cubicBezTo>
                <a:cubicBezTo>
                  <a:pt x="1494423" y="835371"/>
                  <a:pt x="1423448" y="752253"/>
                  <a:pt x="1332880" y="818568"/>
                </a:cubicBezTo>
                <a:cubicBezTo>
                  <a:pt x="1276506" y="840988"/>
                  <a:pt x="1290692" y="817573"/>
                  <a:pt x="1248624" y="818568"/>
                </a:cubicBezTo>
                <a:cubicBezTo>
                  <a:pt x="1241794" y="829627"/>
                  <a:pt x="1103722" y="835579"/>
                  <a:pt x="1060670" y="818568"/>
                </a:cubicBezTo>
                <a:cubicBezTo>
                  <a:pt x="968174" y="837617"/>
                  <a:pt x="954311" y="821799"/>
                  <a:pt x="898641" y="818568"/>
                </a:cubicBezTo>
                <a:cubicBezTo>
                  <a:pt x="857305" y="877282"/>
                  <a:pt x="814985" y="838597"/>
                  <a:pt x="736612" y="818568"/>
                </a:cubicBezTo>
                <a:cubicBezTo>
                  <a:pt x="652900" y="838568"/>
                  <a:pt x="644471" y="820698"/>
                  <a:pt x="600508" y="818568"/>
                </a:cubicBezTo>
                <a:cubicBezTo>
                  <a:pt x="540159" y="812483"/>
                  <a:pt x="529690" y="796240"/>
                  <a:pt x="464403" y="818568"/>
                </a:cubicBezTo>
                <a:cubicBezTo>
                  <a:pt x="399904" y="802398"/>
                  <a:pt x="358096" y="799198"/>
                  <a:pt x="328299" y="818568"/>
                </a:cubicBezTo>
                <a:cubicBezTo>
                  <a:pt x="207536" y="866519"/>
                  <a:pt x="232472" y="738403"/>
                  <a:pt x="69052" y="818568"/>
                </a:cubicBezTo>
                <a:cubicBezTo>
                  <a:pt x="-21298" y="813307"/>
                  <a:pt x="-32383" y="741201"/>
                  <a:pt x="0" y="682137"/>
                </a:cubicBezTo>
                <a:cubicBezTo>
                  <a:pt x="-12092" y="551496"/>
                  <a:pt x="-18392" y="535776"/>
                  <a:pt x="0" y="403826"/>
                </a:cubicBezTo>
                <a:cubicBezTo>
                  <a:pt x="-26216" y="304906"/>
                  <a:pt x="-13886" y="202780"/>
                  <a:pt x="0" y="136430"/>
                </a:cubicBezTo>
                <a:close/>
              </a:path>
              <a:path w="2730572" h="818568" fill="none" stroke="0" extrusionOk="0">
                <a:moveTo>
                  <a:pt x="0" y="136430"/>
                </a:moveTo>
                <a:cubicBezTo>
                  <a:pt x="3832" y="47592"/>
                  <a:pt x="34292" y="16600"/>
                  <a:pt x="69052" y="0"/>
                </a:cubicBezTo>
                <a:cubicBezTo>
                  <a:pt x="189241" y="-41399"/>
                  <a:pt x="204639" y="11539"/>
                  <a:pt x="282931" y="0"/>
                </a:cubicBezTo>
                <a:cubicBezTo>
                  <a:pt x="332842" y="-18503"/>
                  <a:pt x="444738" y="8306"/>
                  <a:pt x="496809" y="0"/>
                </a:cubicBezTo>
                <a:cubicBezTo>
                  <a:pt x="587762" y="-18774"/>
                  <a:pt x="597770" y="1546"/>
                  <a:pt x="658838" y="0"/>
                </a:cubicBezTo>
                <a:cubicBezTo>
                  <a:pt x="736549" y="13249"/>
                  <a:pt x="692069" y="8679"/>
                  <a:pt x="743094" y="0"/>
                </a:cubicBezTo>
                <a:cubicBezTo>
                  <a:pt x="741637" y="-21699"/>
                  <a:pt x="812580" y="20396"/>
                  <a:pt x="931047" y="0"/>
                </a:cubicBezTo>
                <a:cubicBezTo>
                  <a:pt x="1002734" y="-3692"/>
                  <a:pt x="1049396" y="-20453"/>
                  <a:pt x="1144926" y="0"/>
                </a:cubicBezTo>
                <a:cubicBezTo>
                  <a:pt x="1235716" y="-27027"/>
                  <a:pt x="1254350" y="8219"/>
                  <a:pt x="1306955" y="0"/>
                </a:cubicBezTo>
                <a:cubicBezTo>
                  <a:pt x="1387567" y="9668"/>
                  <a:pt x="1387158" y="54948"/>
                  <a:pt x="1520833" y="0"/>
                </a:cubicBezTo>
                <a:cubicBezTo>
                  <a:pt x="1612350" y="-65768"/>
                  <a:pt x="1611505" y="29516"/>
                  <a:pt x="1631013" y="0"/>
                </a:cubicBezTo>
                <a:cubicBezTo>
                  <a:pt x="1703857" y="-15054"/>
                  <a:pt x="1688700" y="75421"/>
                  <a:pt x="1793042" y="0"/>
                </a:cubicBezTo>
                <a:cubicBezTo>
                  <a:pt x="1879375" y="-37021"/>
                  <a:pt x="1850729" y="30601"/>
                  <a:pt x="1877297" y="0"/>
                </a:cubicBezTo>
                <a:cubicBezTo>
                  <a:pt x="1897897" y="-11098"/>
                  <a:pt x="1954890" y="36399"/>
                  <a:pt x="1987477" y="0"/>
                </a:cubicBezTo>
                <a:cubicBezTo>
                  <a:pt x="2005646" y="-32100"/>
                  <a:pt x="2043763" y="20813"/>
                  <a:pt x="2071732" y="0"/>
                </a:cubicBezTo>
                <a:cubicBezTo>
                  <a:pt x="2089620" y="2148"/>
                  <a:pt x="2171608" y="61708"/>
                  <a:pt x="2233761" y="0"/>
                </a:cubicBezTo>
                <a:cubicBezTo>
                  <a:pt x="2330534" y="-80"/>
                  <a:pt x="2389378" y="-5828"/>
                  <a:pt x="2447639" y="0"/>
                </a:cubicBezTo>
                <a:cubicBezTo>
                  <a:pt x="2524309" y="-38515"/>
                  <a:pt x="2550318" y="-669"/>
                  <a:pt x="2661518" y="0"/>
                </a:cubicBezTo>
                <a:cubicBezTo>
                  <a:pt x="2681322" y="-31888"/>
                  <a:pt x="2710937" y="27498"/>
                  <a:pt x="2730572" y="136430"/>
                </a:cubicBezTo>
                <a:cubicBezTo>
                  <a:pt x="2718844" y="195336"/>
                  <a:pt x="2689052" y="323908"/>
                  <a:pt x="2730572" y="398369"/>
                </a:cubicBezTo>
                <a:cubicBezTo>
                  <a:pt x="2752168" y="522903"/>
                  <a:pt x="2751390" y="616403"/>
                  <a:pt x="2730572" y="682137"/>
                </a:cubicBezTo>
                <a:cubicBezTo>
                  <a:pt x="2702308" y="757445"/>
                  <a:pt x="2725933" y="813599"/>
                  <a:pt x="2661518" y="818568"/>
                </a:cubicBezTo>
                <a:cubicBezTo>
                  <a:pt x="2588960" y="886427"/>
                  <a:pt x="2545288" y="806070"/>
                  <a:pt x="2473564" y="818568"/>
                </a:cubicBezTo>
                <a:cubicBezTo>
                  <a:pt x="2388521" y="845254"/>
                  <a:pt x="2292450" y="816383"/>
                  <a:pt x="2259686" y="818568"/>
                </a:cubicBezTo>
                <a:cubicBezTo>
                  <a:pt x="2229262" y="823928"/>
                  <a:pt x="2173900" y="804680"/>
                  <a:pt x="2149506" y="818568"/>
                </a:cubicBezTo>
                <a:cubicBezTo>
                  <a:pt x="2085496" y="853545"/>
                  <a:pt x="1964545" y="815334"/>
                  <a:pt x="1935628" y="818568"/>
                </a:cubicBezTo>
                <a:cubicBezTo>
                  <a:pt x="1851307" y="784740"/>
                  <a:pt x="1806453" y="781608"/>
                  <a:pt x="1721749" y="818568"/>
                </a:cubicBezTo>
                <a:cubicBezTo>
                  <a:pt x="1657956" y="863247"/>
                  <a:pt x="1650408" y="790734"/>
                  <a:pt x="1637494" y="818568"/>
                </a:cubicBezTo>
                <a:cubicBezTo>
                  <a:pt x="1598465" y="816301"/>
                  <a:pt x="1583334" y="801113"/>
                  <a:pt x="1553239" y="818568"/>
                </a:cubicBezTo>
                <a:cubicBezTo>
                  <a:pt x="1529231" y="819629"/>
                  <a:pt x="1477886" y="817182"/>
                  <a:pt x="1443059" y="818568"/>
                </a:cubicBezTo>
                <a:cubicBezTo>
                  <a:pt x="1420648" y="835701"/>
                  <a:pt x="1319937" y="821669"/>
                  <a:pt x="1306955" y="818568"/>
                </a:cubicBezTo>
                <a:cubicBezTo>
                  <a:pt x="1251903" y="780686"/>
                  <a:pt x="1207152" y="796094"/>
                  <a:pt x="1144926" y="818568"/>
                </a:cubicBezTo>
                <a:cubicBezTo>
                  <a:pt x="1113978" y="855175"/>
                  <a:pt x="1019063" y="782656"/>
                  <a:pt x="982896" y="818568"/>
                </a:cubicBezTo>
                <a:cubicBezTo>
                  <a:pt x="916560" y="866848"/>
                  <a:pt x="852951" y="807074"/>
                  <a:pt x="820868" y="818568"/>
                </a:cubicBezTo>
                <a:cubicBezTo>
                  <a:pt x="776801" y="856459"/>
                  <a:pt x="756912" y="813476"/>
                  <a:pt x="710688" y="818568"/>
                </a:cubicBezTo>
                <a:cubicBezTo>
                  <a:pt x="660851" y="802627"/>
                  <a:pt x="603272" y="783879"/>
                  <a:pt x="574583" y="818568"/>
                </a:cubicBezTo>
                <a:cubicBezTo>
                  <a:pt x="558345" y="823778"/>
                  <a:pt x="513175" y="815076"/>
                  <a:pt x="490328" y="818568"/>
                </a:cubicBezTo>
                <a:cubicBezTo>
                  <a:pt x="462088" y="824388"/>
                  <a:pt x="445862" y="808795"/>
                  <a:pt x="406073" y="818568"/>
                </a:cubicBezTo>
                <a:cubicBezTo>
                  <a:pt x="383738" y="833608"/>
                  <a:pt x="302797" y="792177"/>
                  <a:pt x="244044" y="818568"/>
                </a:cubicBezTo>
                <a:cubicBezTo>
                  <a:pt x="189377" y="861423"/>
                  <a:pt x="123168" y="771135"/>
                  <a:pt x="69052" y="818568"/>
                </a:cubicBezTo>
                <a:cubicBezTo>
                  <a:pt x="34627" y="789375"/>
                  <a:pt x="-17070" y="769516"/>
                  <a:pt x="0" y="682137"/>
                </a:cubicBezTo>
                <a:cubicBezTo>
                  <a:pt x="3929" y="528244"/>
                  <a:pt x="12415" y="513570"/>
                  <a:pt x="0" y="409283"/>
                </a:cubicBezTo>
                <a:cubicBezTo>
                  <a:pt x="-37088" y="376984"/>
                  <a:pt x="-32591" y="243062"/>
                  <a:pt x="0" y="136430"/>
                </a:cubicBezTo>
                <a:close/>
              </a:path>
              <a:path w="2730572" h="818568" fill="none" stroke="0" extrusionOk="0">
                <a:moveTo>
                  <a:pt x="0" y="136430"/>
                </a:moveTo>
                <a:cubicBezTo>
                  <a:pt x="-13054" y="67286"/>
                  <a:pt x="32084" y="-14359"/>
                  <a:pt x="69052" y="0"/>
                </a:cubicBezTo>
                <a:cubicBezTo>
                  <a:pt x="146964" y="-40760"/>
                  <a:pt x="222141" y="-29329"/>
                  <a:pt x="282931" y="0"/>
                </a:cubicBezTo>
                <a:cubicBezTo>
                  <a:pt x="366896" y="1715"/>
                  <a:pt x="405115" y="2404"/>
                  <a:pt x="496809" y="0"/>
                </a:cubicBezTo>
                <a:cubicBezTo>
                  <a:pt x="563161" y="-22439"/>
                  <a:pt x="572966" y="5458"/>
                  <a:pt x="658838" y="0"/>
                </a:cubicBezTo>
                <a:cubicBezTo>
                  <a:pt x="727612" y="11541"/>
                  <a:pt x="702155" y="17680"/>
                  <a:pt x="743094" y="0"/>
                </a:cubicBezTo>
                <a:cubicBezTo>
                  <a:pt x="799500" y="-42510"/>
                  <a:pt x="865377" y="43433"/>
                  <a:pt x="931047" y="0"/>
                </a:cubicBezTo>
                <a:cubicBezTo>
                  <a:pt x="1012271" y="-41033"/>
                  <a:pt x="1057875" y="16927"/>
                  <a:pt x="1144926" y="0"/>
                </a:cubicBezTo>
                <a:cubicBezTo>
                  <a:pt x="1220056" y="-26339"/>
                  <a:pt x="1281089" y="21406"/>
                  <a:pt x="1306955" y="0"/>
                </a:cubicBezTo>
                <a:cubicBezTo>
                  <a:pt x="1329380" y="-37330"/>
                  <a:pt x="1418442" y="35102"/>
                  <a:pt x="1520833" y="0"/>
                </a:cubicBezTo>
                <a:cubicBezTo>
                  <a:pt x="1594516" y="-55012"/>
                  <a:pt x="1601515" y="31031"/>
                  <a:pt x="1631013" y="0"/>
                </a:cubicBezTo>
                <a:cubicBezTo>
                  <a:pt x="1680444" y="-3930"/>
                  <a:pt x="1702008" y="30223"/>
                  <a:pt x="1793042" y="0"/>
                </a:cubicBezTo>
                <a:cubicBezTo>
                  <a:pt x="1895371" y="-13487"/>
                  <a:pt x="1839069" y="27989"/>
                  <a:pt x="1877297" y="0"/>
                </a:cubicBezTo>
                <a:cubicBezTo>
                  <a:pt x="1911399" y="14889"/>
                  <a:pt x="1946835" y="-2936"/>
                  <a:pt x="1987477" y="0"/>
                </a:cubicBezTo>
                <a:cubicBezTo>
                  <a:pt x="2020141" y="-27040"/>
                  <a:pt x="2061086" y="-555"/>
                  <a:pt x="2071732" y="0"/>
                </a:cubicBezTo>
                <a:cubicBezTo>
                  <a:pt x="2105315" y="-23408"/>
                  <a:pt x="2131777" y="30886"/>
                  <a:pt x="2233761" y="0"/>
                </a:cubicBezTo>
                <a:cubicBezTo>
                  <a:pt x="2318102" y="-76705"/>
                  <a:pt x="2411013" y="54844"/>
                  <a:pt x="2447639" y="0"/>
                </a:cubicBezTo>
                <a:cubicBezTo>
                  <a:pt x="2502646" y="-33551"/>
                  <a:pt x="2605443" y="42534"/>
                  <a:pt x="2661518" y="0"/>
                </a:cubicBezTo>
                <a:cubicBezTo>
                  <a:pt x="2712025" y="-5057"/>
                  <a:pt x="2710703" y="38584"/>
                  <a:pt x="2730572" y="136430"/>
                </a:cubicBezTo>
                <a:cubicBezTo>
                  <a:pt x="2708848" y="208295"/>
                  <a:pt x="2741740" y="285876"/>
                  <a:pt x="2730572" y="398369"/>
                </a:cubicBezTo>
                <a:cubicBezTo>
                  <a:pt x="2750686" y="442096"/>
                  <a:pt x="2752255" y="604878"/>
                  <a:pt x="2730572" y="682137"/>
                </a:cubicBezTo>
                <a:cubicBezTo>
                  <a:pt x="2697599" y="748349"/>
                  <a:pt x="2736005" y="786749"/>
                  <a:pt x="2661518" y="818568"/>
                </a:cubicBezTo>
                <a:cubicBezTo>
                  <a:pt x="2589778" y="873873"/>
                  <a:pt x="2545449" y="782617"/>
                  <a:pt x="2473564" y="818568"/>
                </a:cubicBezTo>
                <a:cubicBezTo>
                  <a:pt x="2378681" y="837282"/>
                  <a:pt x="2294320" y="799521"/>
                  <a:pt x="2259686" y="818568"/>
                </a:cubicBezTo>
                <a:cubicBezTo>
                  <a:pt x="2216958" y="837956"/>
                  <a:pt x="2214871" y="806307"/>
                  <a:pt x="2149506" y="818568"/>
                </a:cubicBezTo>
                <a:cubicBezTo>
                  <a:pt x="2077761" y="859756"/>
                  <a:pt x="1998176" y="783237"/>
                  <a:pt x="1935628" y="818568"/>
                </a:cubicBezTo>
                <a:cubicBezTo>
                  <a:pt x="1900475" y="848774"/>
                  <a:pt x="1802448" y="751134"/>
                  <a:pt x="1721749" y="818568"/>
                </a:cubicBezTo>
                <a:cubicBezTo>
                  <a:pt x="1655310" y="874628"/>
                  <a:pt x="1656495" y="805835"/>
                  <a:pt x="1637494" y="818568"/>
                </a:cubicBezTo>
                <a:cubicBezTo>
                  <a:pt x="1627700" y="823848"/>
                  <a:pt x="1577201" y="822443"/>
                  <a:pt x="1553239" y="818568"/>
                </a:cubicBezTo>
                <a:cubicBezTo>
                  <a:pt x="1529807" y="827393"/>
                  <a:pt x="1460356" y="810159"/>
                  <a:pt x="1443059" y="818568"/>
                </a:cubicBezTo>
                <a:cubicBezTo>
                  <a:pt x="1415391" y="833355"/>
                  <a:pt x="1335383" y="820250"/>
                  <a:pt x="1306955" y="818568"/>
                </a:cubicBezTo>
                <a:cubicBezTo>
                  <a:pt x="1258231" y="829859"/>
                  <a:pt x="1194307" y="756379"/>
                  <a:pt x="1144926" y="818568"/>
                </a:cubicBezTo>
                <a:cubicBezTo>
                  <a:pt x="1083298" y="847955"/>
                  <a:pt x="1030165" y="783595"/>
                  <a:pt x="982896" y="818568"/>
                </a:cubicBezTo>
                <a:cubicBezTo>
                  <a:pt x="902649" y="827959"/>
                  <a:pt x="868442" y="814076"/>
                  <a:pt x="820868" y="818568"/>
                </a:cubicBezTo>
                <a:cubicBezTo>
                  <a:pt x="789817" y="837967"/>
                  <a:pt x="740584" y="823195"/>
                  <a:pt x="710688" y="818568"/>
                </a:cubicBezTo>
                <a:cubicBezTo>
                  <a:pt x="665283" y="815861"/>
                  <a:pt x="615766" y="802965"/>
                  <a:pt x="574583" y="818568"/>
                </a:cubicBezTo>
                <a:cubicBezTo>
                  <a:pt x="541170" y="838319"/>
                  <a:pt x="518196" y="804155"/>
                  <a:pt x="490328" y="818568"/>
                </a:cubicBezTo>
                <a:cubicBezTo>
                  <a:pt x="450192" y="834701"/>
                  <a:pt x="438433" y="804791"/>
                  <a:pt x="406073" y="818568"/>
                </a:cubicBezTo>
                <a:cubicBezTo>
                  <a:pt x="383170" y="862881"/>
                  <a:pt x="278838" y="781425"/>
                  <a:pt x="244044" y="818568"/>
                </a:cubicBezTo>
                <a:cubicBezTo>
                  <a:pt x="179181" y="834566"/>
                  <a:pt x="91290" y="791695"/>
                  <a:pt x="69052" y="818568"/>
                </a:cubicBezTo>
                <a:cubicBezTo>
                  <a:pt x="42750" y="815052"/>
                  <a:pt x="-7946" y="784753"/>
                  <a:pt x="0" y="682137"/>
                </a:cubicBezTo>
                <a:cubicBezTo>
                  <a:pt x="-61737" y="567029"/>
                  <a:pt x="-9449" y="481377"/>
                  <a:pt x="0" y="409283"/>
                </a:cubicBezTo>
                <a:cubicBezTo>
                  <a:pt x="7304" y="324263"/>
                  <a:pt x="12789" y="283508"/>
                  <a:pt x="0" y="136430"/>
                </a:cubicBezTo>
                <a:close/>
              </a:path>
              <a:path w="2730572" h="818568" fill="none" stroke="0" extrusionOk="0">
                <a:moveTo>
                  <a:pt x="0" y="136430"/>
                </a:moveTo>
                <a:cubicBezTo>
                  <a:pt x="10998" y="58664"/>
                  <a:pt x="39116" y="-6718"/>
                  <a:pt x="69052" y="0"/>
                </a:cubicBezTo>
                <a:cubicBezTo>
                  <a:pt x="144642" y="-33853"/>
                  <a:pt x="208355" y="5461"/>
                  <a:pt x="282931" y="0"/>
                </a:cubicBezTo>
                <a:cubicBezTo>
                  <a:pt x="346166" y="-20210"/>
                  <a:pt x="450576" y="6395"/>
                  <a:pt x="496809" y="0"/>
                </a:cubicBezTo>
                <a:cubicBezTo>
                  <a:pt x="568385" y="-24626"/>
                  <a:pt x="597245" y="5503"/>
                  <a:pt x="658838" y="0"/>
                </a:cubicBezTo>
                <a:cubicBezTo>
                  <a:pt x="733286" y="10949"/>
                  <a:pt x="697312" y="-4471"/>
                  <a:pt x="743094" y="0"/>
                </a:cubicBezTo>
                <a:cubicBezTo>
                  <a:pt x="785603" y="-19945"/>
                  <a:pt x="821652" y="22610"/>
                  <a:pt x="931047" y="0"/>
                </a:cubicBezTo>
                <a:cubicBezTo>
                  <a:pt x="975303" y="1504"/>
                  <a:pt x="1040737" y="-20284"/>
                  <a:pt x="1144926" y="0"/>
                </a:cubicBezTo>
                <a:cubicBezTo>
                  <a:pt x="1203860" y="-17378"/>
                  <a:pt x="1268879" y="18282"/>
                  <a:pt x="1306955" y="0"/>
                </a:cubicBezTo>
                <a:cubicBezTo>
                  <a:pt x="1353635" y="-58012"/>
                  <a:pt x="1442706" y="26843"/>
                  <a:pt x="1520833" y="0"/>
                </a:cubicBezTo>
                <a:cubicBezTo>
                  <a:pt x="1611765" y="-42719"/>
                  <a:pt x="1601381" y="29756"/>
                  <a:pt x="1631013" y="0"/>
                </a:cubicBezTo>
                <a:cubicBezTo>
                  <a:pt x="1666938" y="8344"/>
                  <a:pt x="1706995" y="20366"/>
                  <a:pt x="1793042" y="0"/>
                </a:cubicBezTo>
                <a:cubicBezTo>
                  <a:pt x="1904654" y="-17585"/>
                  <a:pt x="1844142" y="43128"/>
                  <a:pt x="1877297" y="0"/>
                </a:cubicBezTo>
                <a:cubicBezTo>
                  <a:pt x="1914755" y="9746"/>
                  <a:pt x="1942400" y="12699"/>
                  <a:pt x="1987477" y="0"/>
                </a:cubicBezTo>
                <a:cubicBezTo>
                  <a:pt x="2013404" y="-35256"/>
                  <a:pt x="2056765" y="2341"/>
                  <a:pt x="2071732" y="0"/>
                </a:cubicBezTo>
                <a:cubicBezTo>
                  <a:pt x="2085727" y="-3340"/>
                  <a:pt x="2151088" y="18508"/>
                  <a:pt x="2233761" y="0"/>
                </a:cubicBezTo>
                <a:cubicBezTo>
                  <a:pt x="2320162" y="-52519"/>
                  <a:pt x="2381572" y="47111"/>
                  <a:pt x="2447639" y="0"/>
                </a:cubicBezTo>
                <a:cubicBezTo>
                  <a:pt x="2510372" y="9643"/>
                  <a:pt x="2591504" y="32443"/>
                  <a:pt x="2661518" y="0"/>
                </a:cubicBezTo>
                <a:cubicBezTo>
                  <a:pt x="2699475" y="-19356"/>
                  <a:pt x="2710798" y="49451"/>
                  <a:pt x="2730572" y="136430"/>
                </a:cubicBezTo>
                <a:cubicBezTo>
                  <a:pt x="2755384" y="221607"/>
                  <a:pt x="2736165" y="308834"/>
                  <a:pt x="2730572" y="398369"/>
                </a:cubicBezTo>
                <a:cubicBezTo>
                  <a:pt x="2755540" y="459396"/>
                  <a:pt x="2725478" y="576960"/>
                  <a:pt x="2730572" y="682137"/>
                </a:cubicBezTo>
                <a:cubicBezTo>
                  <a:pt x="2701598" y="756708"/>
                  <a:pt x="2706690" y="791849"/>
                  <a:pt x="2661518" y="818568"/>
                </a:cubicBezTo>
                <a:cubicBezTo>
                  <a:pt x="2593697" y="864859"/>
                  <a:pt x="2535441" y="777469"/>
                  <a:pt x="2473564" y="818568"/>
                </a:cubicBezTo>
                <a:cubicBezTo>
                  <a:pt x="2387798" y="868976"/>
                  <a:pt x="2308334" y="781743"/>
                  <a:pt x="2259686" y="818568"/>
                </a:cubicBezTo>
                <a:cubicBezTo>
                  <a:pt x="2212940" y="850520"/>
                  <a:pt x="2214517" y="812680"/>
                  <a:pt x="2149506" y="818568"/>
                </a:cubicBezTo>
                <a:cubicBezTo>
                  <a:pt x="2094410" y="861445"/>
                  <a:pt x="1976759" y="788330"/>
                  <a:pt x="1935628" y="818568"/>
                </a:cubicBezTo>
                <a:cubicBezTo>
                  <a:pt x="1871843" y="821306"/>
                  <a:pt x="1756811" y="776657"/>
                  <a:pt x="1721749" y="818568"/>
                </a:cubicBezTo>
                <a:cubicBezTo>
                  <a:pt x="1637416" y="874428"/>
                  <a:pt x="1647949" y="799721"/>
                  <a:pt x="1637494" y="818568"/>
                </a:cubicBezTo>
                <a:cubicBezTo>
                  <a:pt x="1616317" y="818994"/>
                  <a:pt x="1572296" y="816188"/>
                  <a:pt x="1553239" y="818568"/>
                </a:cubicBezTo>
                <a:cubicBezTo>
                  <a:pt x="1531408" y="829081"/>
                  <a:pt x="1465300" y="806719"/>
                  <a:pt x="1443059" y="818568"/>
                </a:cubicBezTo>
                <a:cubicBezTo>
                  <a:pt x="1397633" y="827602"/>
                  <a:pt x="1339659" y="827687"/>
                  <a:pt x="1306955" y="818568"/>
                </a:cubicBezTo>
                <a:cubicBezTo>
                  <a:pt x="1247328" y="823076"/>
                  <a:pt x="1208244" y="770195"/>
                  <a:pt x="1144926" y="818568"/>
                </a:cubicBezTo>
                <a:cubicBezTo>
                  <a:pt x="1083457" y="844229"/>
                  <a:pt x="1077590" y="809868"/>
                  <a:pt x="982896" y="818568"/>
                </a:cubicBezTo>
                <a:cubicBezTo>
                  <a:pt x="882465" y="847127"/>
                  <a:pt x="900003" y="809962"/>
                  <a:pt x="820868" y="818568"/>
                </a:cubicBezTo>
                <a:cubicBezTo>
                  <a:pt x="769399" y="859601"/>
                  <a:pt x="748699" y="817639"/>
                  <a:pt x="710688" y="818568"/>
                </a:cubicBezTo>
                <a:cubicBezTo>
                  <a:pt x="679155" y="824397"/>
                  <a:pt x="598290" y="800392"/>
                  <a:pt x="574583" y="818568"/>
                </a:cubicBezTo>
                <a:cubicBezTo>
                  <a:pt x="535944" y="844091"/>
                  <a:pt x="507473" y="816462"/>
                  <a:pt x="490328" y="818568"/>
                </a:cubicBezTo>
                <a:cubicBezTo>
                  <a:pt x="449766" y="836664"/>
                  <a:pt x="440112" y="809016"/>
                  <a:pt x="406073" y="818568"/>
                </a:cubicBezTo>
                <a:cubicBezTo>
                  <a:pt x="395216" y="848349"/>
                  <a:pt x="288771" y="775549"/>
                  <a:pt x="244044" y="818568"/>
                </a:cubicBezTo>
                <a:cubicBezTo>
                  <a:pt x="177310" y="816477"/>
                  <a:pt x="112731" y="777696"/>
                  <a:pt x="69052" y="818568"/>
                </a:cubicBezTo>
                <a:cubicBezTo>
                  <a:pt x="28047" y="826401"/>
                  <a:pt x="-42138" y="795422"/>
                  <a:pt x="0" y="682137"/>
                </a:cubicBezTo>
                <a:cubicBezTo>
                  <a:pt x="-24848" y="555463"/>
                  <a:pt x="5511" y="474154"/>
                  <a:pt x="0" y="409283"/>
                </a:cubicBezTo>
                <a:cubicBezTo>
                  <a:pt x="7766" y="286910"/>
                  <a:pt x="5102" y="259281"/>
                  <a:pt x="0" y="136430"/>
                </a:cubicBezTo>
                <a:close/>
              </a:path>
              <a:path w="2730572" h="818568" fill="none" stroke="0" extrusionOk="0">
                <a:moveTo>
                  <a:pt x="0" y="136430"/>
                </a:moveTo>
                <a:cubicBezTo>
                  <a:pt x="7881" y="53738"/>
                  <a:pt x="42094" y="-12402"/>
                  <a:pt x="69052" y="0"/>
                </a:cubicBezTo>
                <a:cubicBezTo>
                  <a:pt x="130161" y="-29501"/>
                  <a:pt x="192186" y="-10005"/>
                  <a:pt x="282931" y="0"/>
                </a:cubicBezTo>
                <a:cubicBezTo>
                  <a:pt x="353990" y="-19999"/>
                  <a:pt x="432968" y="-16129"/>
                  <a:pt x="496809" y="0"/>
                </a:cubicBezTo>
                <a:cubicBezTo>
                  <a:pt x="575955" y="-33668"/>
                  <a:pt x="593711" y="8973"/>
                  <a:pt x="658838" y="0"/>
                </a:cubicBezTo>
                <a:cubicBezTo>
                  <a:pt x="720489" y="18513"/>
                  <a:pt x="687603" y="-371"/>
                  <a:pt x="743094" y="0"/>
                </a:cubicBezTo>
                <a:cubicBezTo>
                  <a:pt x="797267" y="-13202"/>
                  <a:pt x="835529" y="23986"/>
                  <a:pt x="931047" y="0"/>
                </a:cubicBezTo>
                <a:cubicBezTo>
                  <a:pt x="958527" y="-14961"/>
                  <a:pt x="1041634" y="-3832"/>
                  <a:pt x="1144926" y="0"/>
                </a:cubicBezTo>
                <a:cubicBezTo>
                  <a:pt x="1194008" y="-21332"/>
                  <a:pt x="1267477" y="23709"/>
                  <a:pt x="1306955" y="0"/>
                </a:cubicBezTo>
                <a:cubicBezTo>
                  <a:pt x="1342004" y="-57639"/>
                  <a:pt x="1438831" y="47936"/>
                  <a:pt x="1520833" y="0"/>
                </a:cubicBezTo>
                <a:cubicBezTo>
                  <a:pt x="1611649" y="-59319"/>
                  <a:pt x="1608741" y="20962"/>
                  <a:pt x="1631013" y="0"/>
                </a:cubicBezTo>
                <a:cubicBezTo>
                  <a:pt x="1656650" y="10419"/>
                  <a:pt x="1722911" y="17094"/>
                  <a:pt x="1793042" y="0"/>
                </a:cubicBezTo>
                <a:cubicBezTo>
                  <a:pt x="1892489" y="-12560"/>
                  <a:pt x="1853902" y="49562"/>
                  <a:pt x="1877297" y="0"/>
                </a:cubicBezTo>
                <a:cubicBezTo>
                  <a:pt x="1917183" y="9263"/>
                  <a:pt x="1937036" y="12776"/>
                  <a:pt x="1987477" y="0"/>
                </a:cubicBezTo>
                <a:cubicBezTo>
                  <a:pt x="2012576" y="-40779"/>
                  <a:pt x="2061474" y="1363"/>
                  <a:pt x="2071732" y="0"/>
                </a:cubicBezTo>
                <a:cubicBezTo>
                  <a:pt x="2064780" y="1120"/>
                  <a:pt x="2161464" y="26539"/>
                  <a:pt x="2233761" y="0"/>
                </a:cubicBezTo>
                <a:cubicBezTo>
                  <a:pt x="2320799" y="-76216"/>
                  <a:pt x="2378121" y="64459"/>
                  <a:pt x="2447639" y="0"/>
                </a:cubicBezTo>
                <a:cubicBezTo>
                  <a:pt x="2501604" y="18800"/>
                  <a:pt x="2595441" y="22792"/>
                  <a:pt x="2661518" y="0"/>
                </a:cubicBezTo>
                <a:cubicBezTo>
                  <a:pt x="2710827" y="-13408"/>
                  <a:pt x="2691565" y="39767"/>
                  <a:pt x="2730572" y="136430"/>
                </a:cubicBezTo>
                <a:cubicBezTo>
                  <a:pt x="2771157" y="215316"/>
                  <a:pt x="2736946" y="316695"/>
                  <a:pt x="2730572" y="398369"/>
                </a:cubicBezTo>
                <a:cubicBezTo>
                  <a:pt x="2772362" y="458689"/>
                  <a:pt x="2737256" y="581267"/>
                  <a:pt x="2730572" y="682137"/>
                </a:cubicBezTo>
                <a:cubicBezTo>
                  <a:pt x="2696235" y="754493"/>
                  <a:pt x="2718724" y="785471"/>
                  <a:pt x="2661518" y="818568"/>
                </a:cubicBezTo>
                <a:cubicBezTo>
                  <a:pt x="2575520" y="844257"/>
                  <a:pt x="2529712" y="769637"/>
                  <a:pt x="2473564" y="818568"/>
                </a:cubicBezTo>
                <a:cubicBezTo>
                  <a:pt x="2381626" y="848638"/>
                  <a:pt x="2301507" y="776577"/>
                  <a:pt x="2259686" y="818568"/>
                </a:cubicBezTo>
                <a:cubicBezTo>
                  <a:pt x="2209659" y="862097"/>
                  <a:pt x="2209368" y="785388"/>
                  <a:pt x="2149506" y="818568"/>
                </a:cubicBezTo>
                <a:cubicBezTo>
                  <a:pt x="2076593" y="862405"/>
                  <a:pt x="1972894" y="795611"/>
                  <a:pt x="1935628" y="818568"/>
                </a:cubicBezTo>
                <a:cubicBezTo>
                  <a:pt x="1858300" y="832804"/>
                  <a:pt x="1753212" y="772999"/>
                  <a:pt x="1721749" y="818568"/>
                </a:cubicBezTo>
                <a:cubicBezTo>
                  <a:pt x="1639849" y="883192"/>
                  <a:pt x="1646299" y="795555"/>
                  <a:pt x="1637494" y="818568"/>
                </a:cubicBezTo>
                <a:cubicBezTo>
                  <a:pt x="1619152" y="811540"/>
                  <a:pt x="1574709" y="816459"/>
                  <a:pt x="1553239" y="818568"/>
                </a:cubicBezTo>
                <a:cubicBezTo>
                  <a:pt x="1531351" y="834517"/>
                  <a:pt x="1458626" y="809528"/>
                  <a:pt x="1443059" y="818568"/>
                </a:cubicBezTo>
                <a:cubicBezTo>
                  <a:pt x="1398587" y="819460"/>
                  <a:pt x="1353855" y="816679"/>
                  <a:pt x="1306955" y="818568"/>
                </a:cubicBezTo>
                <a:cubicBezTo>
                  <a:pt x="1243551" y="840894"/>
                  <a:pt x="1199823" y="755218"/>
                  <a:pt x="1144926" y="818568"/>
                </a:cubicBezTo>
                <a:cubicBezTo>
                  <a:pt x="1107226" y="853997"/>
                  <a:pt x="1080394" y="812780"/>
                  <a:pt x="982896" y="818568"/>
                </a:cubicBezTo>
                <a:cubicBezTo>
                  <a:pt x="871519" y="853461"/>
                  <a:pt x="903418" y="795656"/>
                  <a:pt x="820868" y="818568"/>
                </a:cubicBezTo>
                <a:cubicBezTo>
                  <a:pt x="769751" y="852271"/>
                  <a:pt x="735315" y="804776"/>
                  <a:pt x="710688" y="818568"/>
                </a:cubicBezTo>
                <a:cubicBezTo>
                  <a:pt x="678613" y="832661"/>
                  <a:pt x="600054" y="797136"/>
                  <a:pt x="574583" y="818568"/>
                </a:cubicBezTo>
                <a:cubicBezTo>
                  <a:pt x="536743" y="844155"/>
                  <a:pt x="511853" y="822521"/>
                  <a:pt x="490328" y="818568"/>
                </a:cubicBezTo>
                <a:cubicBezTo>
                  <a:pt x="443460" y="838175"/>
                  <a:pt x="446558" y="817808"/>
                  <a:pt x="406073" y="818568"/>
                </a:cubicBezTo>
                <a:cubicBezTo>
                  <a:pt x="394864" y="841526"/>
                  <a:pt x="283189" y="765525"/>
                  <a:pt x="244044" y="818568"/>
                </a:cubicBezTo>
                <a:cubicBezTo>
                  <a:pt x="195807" y="824606"/>
                  <a:pt x="108753" y="759803"/>
                  <a:pt x="69052" y="818568"/>
                </a:cubicBezTo>
                <a:cubicBezTo>
                  <a:pt x="42447" y="853869"/>
                  <a:pt x="-21015" y="790606"/>
                  <a:pt x="0" y="682137"/>
                </a:cubicBezTo>
                <a:cubicBezTo>
                  <a:pt x="-39526" y="555212"/>
                  <a:pt x="14221" y="455432"/>
                  <a:pt x="0" y="409283"/>
                </a:cubicBezTo>
                <a:cubicBezTo>
                  <a:pt x="3904" y="287222"/>
                  <a:pt x="7597" y="265471"/>
                  <a:pt x="0" y="136430"/>
                </a:cubicBezTo>
                <a:close/>
              </a:path>
            </a:pathLst>
          </a:custGeom>
          <a:solidFill>
            <a:schemeClr val="accent3">
              <a:lumMod val="20000"/>
              <a:lumOff val="80000"/>
            </a:schemeClr>
          </a:solidFill>
          <a:ln>
            <a:solidFill>
              <a:srgbClr val="7030A0"/>
            </a:solidFill>
            <a:extLst>
              <a:ext uri="{C807C97D-BFC1-408E-A445-0C87EB9F89A2}">
                <ask:lineSketchStyleProps xmlns:ask="http://schemas.microsoft.com/office/drawing/2018/sketchyshapes" sd="4066756316">
                  <a:custGeom>
                    <a:avLst/>
                    <a:gdLst>
                      <a:gd name="connsiteX0" fmla="*/ 0 w 2730572"/>
                      <a:gd name="connsiteY0" fmla="*/ 136430 h 818568"/>
                      <a:gd name="connsiteX1" fmla="*/ 69052 w 2730572"/>
                      <a:gd name="connsiteY1" fmla="*/ 0 h 818568"/>
                      <a:gd name="connsiteX2" fmla="*/ 282931 w 2730572"/>
                      <a:gd name="connsiteY2" fmla="*/ 0 h 818568"/>
                      <a:gd name="connsiteX3" fmla="*/ 496809 w 2730572"/>
                      <a:gd name="connsiteY3" fmla="*/ 0 h 818568"/>
                      <a:gd name="connsiteX4" fmla="*/ 658838 w 2730572"/>
                      <a:gd name="connsiteY4" fmla="*/ 0 h 818568"/>
                      <a:gd name="connsiteX5" fmla="*/ 743094 w 2730572"/>
                      <a:gd name="connsiteY5" fmla="*/ 0 h 818568"/>
                      <a:gd name="connsiteX6" fmla="*/ 931047 w 2730572"/>
                      <a:gd name="connsiteY6" fmla="*/ 0 h 818568"/>
                      <a:gd name="connsiteX7" fmla="*/ 1144926 w 2730572"/>
                      <a:gd name="connsiteY7" fmla="*/ 0 h 818568"/>
                      <a:gd name="connsiteX8" fmla="*/ 1306955 w 2730572"/>
                      <a:gd name="connsiteY8" fmla="*/ 0 h 818568"/>
                      <a:gd name="connsiteX9" fmla="*/ 1520833 w 2730572"/>
                      <a:gd name="connsiteY9" fmla="*/ 0 h 818568"/>
                      <a:gd name="connsiteX10" fmla="*/ 1631013 w 2730572"/>
                      <a:gd name="connsiteY10" fmla="*/ 0 h 818568"/>
                      <a:gd name="connsiteX11" fmla="*/ 1793042 w 2730572"/>
                      <a:gd name="connsiteY11" fmla="*/ 0 h 818568"/>
                      <a:gd name="connsiteX12" fmla="*/ 1877297 w 2730572"/>
                      <a:gd name="connsiteY12" fmla="*/ 0 h 818568"/>
                      <a:gd name="connsiteX13" fmla="*/ 1987477 w 2730572"/>
                      <a:gd name="connsiteY13" fmla="*/ 0 h 818568"/>
                      <a:gd name="connsiteX14" fmla="*/ 2071732 w 2730572"/>
                      <a:gd name="connsiteY14" fmla="*/ 0 h 818568"/>
                      <a:gd name="connsiteX15" fmla="*/ 2233761 w 2730572"/>
                      <a:gd name="connsiteY15" fmla="*/ 0 h 818568"/>
                      <a:gd name="connsiteX16" fmla="*/ 2447639 w 2730572"/>
                      <a:gd name="connsiteY16" fmla="*/ 0 h 818568"/>
                      <a:gd name="connsiteX17" fmla="*/ 2661518 w 2730572"/>
                      <a:gd name="connsiteY17" fmla="*/ 0 h 818568"/>
                      <a:gd name="connsiteX18" fmla="*/ 2730572 w 2730572"/>
                      <a:gd name="connsiteY18" fmla="*/ 136430 h 818568"/>
                      <a:gd name="connsiteX19" fmla="*/ 2730572 w 2730572"/>
                      <a:gd name="connsiteY19" fmla="*/ 398369 h 818568"/>
                      <a:gd name="connsiteX20" fmla="*/ 2730572 w 2730572"/>
                      <a:gd name="connsiteY20" fmla="*/ 682137 h 818568"/>
                      <a:gd name="connsiteX21" fmla="*/ 2661518 w 2730572"/>
                      <a:gd name="connsiteY21" fmla="*/ 818568 h 818568"/>
                      <a:gd name="connsiteX22" fmla="*/ 2473564 w 2730572"/>
                      <a:gd name="connsiteY22" fmla="*/ 818568 h 818568"/>
                      <a:gd name="connsiteX23" fmla="*/ 2259686 w 2730572"/>
                      <a:gd name="connsiteY23" fmla="*/ 818568 h 818568"/>
                      <a:gd name="connsiteX24" fmla="*/ 2149506 w 2730572"/>
                      <a:gd name="connsiteY24" fmla="*/ 818568 h 818568"/>
                      <a:gd name="connsiteX25" fmla="*/ 1935628 w 2730572"/>
                      <a:gd name="connsiteY25" fmla="*/ 818568 h 818568"/>
                      <a:gd name="connsiteX26" fmla="*/ 1721749 w 2730572"/>
                      <a:gd name="connsiteY26" fmla="*/ 818568 h 818568"/>
                      <a:gd name="connsiteX27" fmla="*/ 1637494 w 2730572"/>
                      <a:gd name="connsiteY27" fmla="*/ 818568 h 818568"/>
                      <a:gd name="connsiteX28" fmla="*/ 1553239 w 2730572"/>
                      <a:gd name="connsiteY28" fmla="*/ 818568 h 818568"/>
                      <a:gd name="connsiteX29" fmla="*/ 1443059 w 2730572"/>
                      <a:gd name="connsiteY29" fmla="*/ 818568 h 818568"/>
                      <a:gd name="connsiteX30" fmla="*/ 1306955 w 2730572"/>
                      <a:gd name="connsiteY30" fmla="*/ 818568 h 818568"/>
                      <a:gd name="connsiteX31" fmla="*/ 1144926 w 2730572"/>
                      <a:gd name="connsiteY31" fmla="*/ 818568 h 818568"/>
                      <a:gd name="connsiteX32" fmla="*/ 982896 w 2730572"/>
                      <a:gd name="connsiteY32" fmla="*/ 818568 h 818568"/>
                      <a:gd name="connsiteX33" fmla="*/ 820868 w 2730572"/>
                      <a:gd name="connsiteY33" fmla="*/ 818568 h 818568"/>
                      <a:gd name="connsiteX34" fmla="*/ 710688 w 2730572"/>
                      <a:gd name="connsiteY34" fmla="*/ 818568 h 818568"/>
                      <a:gd name="connsiteX35" fmla="*/ 574583 w 2730572"/>
                      <a:gd name="connsiteY35" fmla="*/ 818568 h 818568"/>
                      <a:gd name="connsiteX36" fmla="*/ 490328 w 2730572"/>
                      <a:gd name="connsiteY36" fmla="*/ 818568 h 818568"/>
                      <a:gd name="connsiteX37" fmla="*/ 406073 w 2730572"/>
                      <a:gd name="connsiteY37" fmla="*/ 818568 h 818568"/>
                      <a:gd name="connsiteX38" fmla="*/ 244044 w 2730572"/>
                      <a:gd name="connsiteY38" fmla="*/ 818568 h 818568"/>
                      <a:gd name="connsiteX39" fmla="*/ 69052 w 2730572"/>
                      <a:gd name="connsiteY39" fmla="*/ 818568 h 818568"/>
                      <a:gd name="connsiteX40" fmla="*/ 0 w 2730572"/>
                      <a:gd name="connsiteY40" fmla="*/ 682137 h 818568"/>
                      <a:gd name="connsiteX41" fmla="*/ 0 w 2730572"/>
                      <a:gd name="connsiteY41" fmla="*/ 409283 h 818568"/>
                      <a:gd name="connsiteX42" fmla="*/ 0 w 2730572"/>
                      <a:gd name="connsiteY42" fmla="*/ 136430 h 818568"/>
                      <a:gd name="connsiteX0" fmla="*/ 0 w 2730572"/>
                      <a:gd name="connsiteY0" fmla="*/ 136430 h 818568"/>
                      <a:gd name="connsiteX1" fmla="*/ 69052 w 2730572"/>
                      <a:gd name="connsiteY1" fmla="*/ 0 h 818568"/>
                      <a:gd name="connsiteX2" fmla="*/ 205157 w 2730572"/>
                      <a:gd name="connsiteY2" fmla="*/ 0 h 818568"/>
                      <a:gd name="connsiteX3" fmla="*/ 367186 w 2730572"/>
                      <a:gd name="connsiteY3" fmla="*/ 0 h 818568"/>
                      <a:gd name="connsiteX4" fmla="*/ 503291 w 2730572"/>
                      <a:gd name="connsiteY4" fmla="*/ 0 h 818568"/>
                      <a:gd name="connsiteX5" fmla="*/ 587546 w 2730572"/>
                      <a:gd name="connsiteY5" fmla="*/ 0 h 818568"/>
                      <a:gd name="connsiteX6" fmla="*/ 749575 w 2730572"/>
                      <a:gd name="connsiteY6" fmla="*/ 0 h 818568"/>
                      <a:gd name="connsiteX7" fmla="*/ 885679 w 2730572"/>
                      <a:gd name="connsiteY7" fmla="*/ 0 h 818568"/>
                      <a:gd name="connsiteX8" fmla="*/ 1047708 w 2730572"/>
                      <a:gd name="connsiteY8" fmla="*/ 0 h 818568"/>
                      <a:gd name="connsiteX9" fmla="*/ 1183813 w 2730572"/>
                      <a:gd name="connsiteY9" fmla="*/ 0 h 818568"/>
                      <a:gd name="connsiteX10" fmla="*/ 1397691 w 2730572"/>
                      <a:gd name="connsiteY10" fmla="*/ 0 h 818568"/>
                      <a:gd name="connsiteX11" fmla="*/ 1481946 w 2730572"/>
                      <a:gd name="connsiteY11" fmla="*/ 0 h 818568"/>
                      <a:gd name="connsiteX12" fmla="*/ 1695825 w 2730572"/>
                      <a:gd name="connsiteY12" fmla="*/ 0 h 818568"/>
                      <a:gd name="connsiteX13" fmla="*/ 1831929 w 2730572"/>
                      <a:gd name="connsiteY13" fmla="*/ 0 h 818568"/>
                      <a:gd name="connsiteX14" fmla="*/ 1968033 w 2730572"/>
                      <a:gd name="connsiteY14" fmla="*/ 0 h 818568"/>
                      <a:gd name="connsiteX15" fmla="*/ 2052288 w 2730572"/>
                      <a:gd name="connsiteY15" fmla="*/ 0 h 818568"/>
                      <a:gd name="connsiteX16" fmla="*/ 2240242 w 2730572"/>
                      <a:gd name="connsiteY16" fmla="*/ 0 h 818568"/>
                      <a:gd name="connsiteX17" fmla="*/ 2454121 w 2730572"/>
                      <a:gd name="connsiteY17" fmla="*/ 0 h 818568"/>
                      <a:gd name="connsiteX18" fmla="*/ 2661518 w 2730572"/>
                      <a:gd name="connsiteY18" fmla="*/ 0 h 818568"/>
                      <a:gd name="connsiteX19" fmla="*/ 2730572 w 2730572"/>
                      <a:gd name="connsiteY19" fmla="*/ 136430 h 818568"/>
                      <a:gd name="connsiteX20" fmla="*/ 2730572 w 2730572"/>
                      <a:gd name="connsiteY20" fmla="*/ 392912 h 818568"/>
                      <a:gd name="connsiteX21" fmla="*/ 2730572 w 2730572"/>
                      <a:gd name="connsiteY21" fmla="*/ 682137 h 818568"/>
                      <a:gd name="connsiteX22" fmla="*/ 2661518 w 2730572"/>
                      <a:gd name="connsiteY22" fmla="*/ 818568 h 818568"/>
                      <a:gd name="connsiteX23" fmla="*/ 2551338 w 2730572"/>
                      <a:gd name="connsiteY23" fmla="*/ 818568 h 818568"/>
                      <a:gd name="connsiteX24" fmla="*/ 2363384 w 2730572"/>
                      <a:gd name="connsiteY24" fmla="*/ 818568 h 818568"/>
                      <a:gd name="connsiteX25" fmla="*/ 2253205 w 2730572"/>
                      <a:gd name="connsiteY25" fmla="*/ 818568 h 818568"/>
                      <a:gd name="connsiteX26" fmla="*/ 2065251 w 2730572"/>
                      <a:gd name="connsiteY26" fmla="*/ 818568 h 818568"/>
                      <a:gd name="connsiteX27" fmla="*/ 1980996 w 2730572"/>
                      <a:gd name="connsiteY27" fmla="*/ 818568 h 818568"/>
                      <a:gd name="connsiteX28" fmla="*/ 1870816 w 2730572"/>
                      <a:gd name="connsiteY28" fmla="*/ 818568 h 818568"/>
                      <a:gd name="connsiteX29" fmla="*/ 1682862 w 2730572"/>
                      <a:gd name="connsiteY29" fmla="*/ 818568 h 818568"/>
                      <a:gd name="connsiteX30" fmla="*/ 1520833 w 2730572"/>
                      <a:gd name="connsiteY30" fmla="*/ 818568 h 818568"/>
                      <a:gd name="connsiteX31" fmla="*/ 1332880 w 2730572"/>
                      <a:gd name="connsiteY31" fmla="*/ 818568 h 818568"/>
                      <a:gd name="connsiteX32" fmla="*/ 1248624 w 2730572"/>
                      <a:gd name="connsiteY32" fmla="*/ 818568 h 818568"/>
                      <a:gd name="connsiteX33" fmla="*/ 1060670 w 2730572"/>
                      <a:gd name="connsiteY33" fmla="*/ 818568 h 818568"/>
                      <a:gd name="connsiteX34" fmla="*/ 898641 w 2730572"/>
                      <a:gd name="connsiteY34" fmla="*/ 818568 h 818568"/>
                      <a:gd name="connsiteX35" fmla="*/ 736612 w 2730572"/>
                      <a:gd name="connsiteY35" fmla="*/ 818568 h 818568"/>
                      <a:gd name="connsiteX36" fmla="*/ 600508 w 2730572"/>
                      <a:gd name="connsiteY36" fmla="*/ 818568 h 818568"/>
                      <a:gd name="connsiteX37" fmla="*/ 464403 w 2730572"/>
                      <a:gd name="connsiteY37" fmla="*/ 818568 h 818568"/>
                      <a:gd name="connsiteX38" fmla="*/ 328299 w 2730572"/>
                      <a:gd name="connsiteY38" fmla="*/ 818568 h 818568"/>
                      <a:gd name="connsiteX39" fmla="*/ 69052 w 2730572"/>
                      <a:gd name="connsiteY39" fmla="*/ 818568 h 818568"/>
                      <a:gd name="connsiteX40" fmla="*/ 0 w 2730572"/>
                      <a:gd name="connsiteY40" fmla="*/ 682137 h 818568"/>
                      <a:gd name="connsiteX41" fmla="*/ 0 w 2730572"/>
                      <a:gd name="connsiteY41" fmla="*/ 403826 h 818568"/>
                      <a:gd name="connsiteX42" fmla="*/ 0 w 2730572"/>
                      <a:gd name="connsiteY42" fmla="*/ 136430 h 818568"/>
                      <a:gd name="connsiteX0" fmla="*/ 0 w 2730572"/>
                      <a:gd name="connsiteY0" fmla="*/ 136430 h 818568"/>
                      <a:gd name="connsiteX1" fmla="*/ 69052 w 2730572"/>
                      <a:gd name="connsiteY1" fmla="*/ 0 h 818568"/>
                      <a:gd name="connsiteX2" fmla="*/ 282931 w 2730572"/>
                      <a:gd name="connsiteY2" fmla="*/ 0 h 818568"/>
                      <a:gd name="connsiteX3" fmla="*/ 496809 w 2730572"/>
                      <a:gd name="connsiteY3" fmla="*/ 0 h 818568"/>
                      <a:gd name="connsiteX4" fmla="*/ 658838 w 2730572"/>
                      <a:gd name="connsiteY4" fmla="*/ 0 h 818568"/>
                      <a:gd name="connsiteX5" fmla="*/ 743094 w 2730572"/>
                      <a:gd name="connsiteY5" fmla="*/ 0 h 818568"/>
                      <a:gd name="connsiteX6" fmla="*/ 931047 w 2730572"/>
                      <a:gd name="connsiteY6" fmla="*/ 0 h 818568"/>
                      <a:gd name="connsiteX7" fmla="*/ 1144926 w 2730572"/>
                      <a:gd name="connsiteY7" fmla="*/ 0 h 818568"/>
                      <a:gd name="connsiteX8" fmla="*/ 1306955 w 2730572"/>
                      <a:gd name="connsiteY8" fmla="*/ 0 h 818568"/>
                      <a:gd name="connsiteX9" fmla="*/ 1520833 w 2730572"/>
                      <a:gd name="connsiteY9" fmla="*/ 0 h 818568"/>
                      <a:gd name="connsiteX10" fmla="*/ 1631013 w 2730572"/>
                      <a:gd name="connsiteY10" fmla="*/ 0 h 818568"/>
                      <a:gd name="connsiteX11" fmla="*/ 1793042 w 2730572"/>
                      <a:gd name="connsiteY11" fmla="*/ 0 h 818568"/>
                      <a:gd name="connsiteX12" fmla="*/ 1877297 w 2730572"/>
                      <a:gd name="connsiteY12" fmla="*/ 0 h 818568"/>
                      <a:gd name="connsiteX13" fmla="*/ 1987477 w 2730572"/>
                      <a:gd name="connsiteY13" fmla="*/ 0 h 818568"/>
                      <a:gd name="connsiteX14" fmla="*/ 2071732 w 2730572"/>
                      <a:gd name="connsiteY14" fmla="*/ 0 h 818568"/>
                      <a:gd name="connsiteX15" fmla="*/ 2233761 w 2730572"/>
                      <a:gd name="connsiteY15" fmla="*/ 0 h 818568"/>
                      <a:gd name="connsiteX16" fmla="*/ 2447639 w 2730572"/>
                      <a:gd name="connsiteY16" fmla="*/ 0 h 818568"/>
                      <a:gd name="connsiteX17" fmla="*/ 2661518 w 2730572"/>
                      <a:gd name="connsiteY17" fmla="*/ 0 h 818568"/>
                      <a:gd name="connsiteX18" fmla="*/ 2730572 w 2730572"/>
                      <a:gd name="connsiteY18" fmla="*/ 136430 h 818568"/>
                      <a:gd name="connsiteX19" fmla="*/ 2730572 w 2730572"/>
                      <a:gd name="connsiteY19" fmla="*/ 398369 h 818568"/>
                      <a:gd name="connsiteX20" fmla="*/ 2730572 w 2730572"/>
                      <a:gd name="connsiteY20" fmla="*/ 682137 h 818568"/>
                      <a:gd name="connsiteX21" fmla="*/ 2661518 w 2730572"/>
                      <a:gd name="connsiteY21" fmla="*/ 818568 h 818568"/>
                      <a:gd name="connsiteX22" fmla="*/ 2473564 w 2730572"/>
                      <a:gd name="connsiteY22" fmla="*/ 818568 h 818568"/>
                      <a:gd name="connsiteX23" fmla="*/ 2259686 w 2730572"/>
                      <a:gd name="connsiteY23" fmla="*/ 818568 h 818568"/>
                      <a:gd name="connsiteX24" fmla="*/ 2149506 w 2730572"/>
                      <a:gd name="connsiteY24" fmla="*/ 818568 h 818568"/>
                      <a:gd name="connsiteX25" fmla="*/ 1935628 w 2730572"/>
                      <a:gd name="connsiteY25" fmla="*/ 818568 h 818568"/>
                      <a:gd name="connsiteX26" fmla="*/ 1721749 w 2730572"/>
                      <a:gd name="connsiteY26" fmla="*/ 818568 h 818568"/>
                      <a:gd name="connsiteX27" fmla="*/ 1637494 w 2730572"/>
                      <a:gd name="connsiteY27" fmla="*/ 818568 h 818568"/>
                      <a:gd name="connsiteX28" fmla="*/ 1553239 w 2730572"/>
                      <a:gd name="connsiteY28" fmla="*/ 818568 h 818568"/>
                      <a:gd name="connsiteX29" fmla="*/ 1443059 w 2730572"/>
                      <a:gd name="connsiteY29" fmla="*/ 818568 h 818568"/>
                      <a:gd name="connsiteX30" fmla="*/ 1306955 w 2730572"/>
                      <a:gd name="connsiteY30" fmla="*/ 818568 h 818568"/>
                      <a:gd name="connsiteX31" fmla="*/ 1144926 w 2730572"/>
                      <a:gd name="connsiteY31" fmla="*/ 818568 h 818568"/>
                      <a:gd name="connsiteX32" fmla="*/ 982896 w 2730572"/>
                      <a:gd name="connsiteY32" fmla="*/ 818568 h 818568"/>
                      <a:gd name="connsiteX33" fmla="*/ 820868 w 2730572"/>
                      <a:gd name="connsiteY33" fmla="*/ 818568 h 818568"/>
                      <a:gd name="connsiteX34" fmla="*/ 710688 w 2730572"/>
                      <a:gd name="connsiteY34" fmla="*/ 818568 h 818568"/>
                      <a:gd name="connsiteX35" fmla="*/ 574583 w 2730572"/>
                      <a:gd name="connsiteY35" fmla="*/ 818568 h 818568"/>
                      <a:gd name="connsiteX36" fmla="*/ 490328 w 2730572"/>
                      <a:gd name="connsiteY36" fmla="*/ 818568 h 818568"/>
                      <a:gd name="connsiteX37" fmla="*/ 406073 w 2730572"/>
                      <a:gd name="connsiteY37" fmla="*/ 818568 h 818568"/>
                      <a:gd name="connsiteX38" fmla="*/ 244044 w 2730572"/>
                      <a:gd name="connsiteY38" fmla="*/ 818568 h 818568"/>
                      <a:gd name="connsiteX39" fmla="*/ 69052 w 2730572"/>
                      <a:gd name="connsiteY39" fmla="*/ 818568 h 818568"/>
                      <a:gd name="connsiteX40" fmla="*/ 0 w 2730572"/>
                      <a:gd name="connsiteY40" fmla="*/ 682137 h 818568"/>
                      <a:gd name="connsiteX41" fmla="*/ 0 w 2730572"/>
                      <a:gd name="connsiteY41" fmla="*/ 409283 h 818568"/>
                      <a:gd name="connsiteX42" fmla="*/ 0 w 2730572"/>
                      <a:gd name="connsiteY42" fmla="*/ 136430 h 818568"/>
                      <a:gd name="connsiteX0" fmla="*/ 0 w 2730572"/>
                      <a:gd name="connsiteY0" fmla="*/ 136430 h 818568"/>
                      <a:gd name="connsiteX1" fmla="*/ 69052 w 2730572"/>
                      <a:gd name="connsiteY1" fmla="*/ 0 h 818568"/>
                      <a:gd name="connsiteX2" fmla="*/ 282931 w 2730572"/>
                      <a:gd name="connsiteY2" fmla="*/ 0 h 818568"/>
                      <a:gd name="connsiteX3" fmla="*/ 496809 w 2730572"/>
                      <a:gd name="connsiteY3" fmla="*/ 0 h 818568"/>
                      <a:gd name="connsiteX4" fmla="*/ 658838 w 2730572"/>
                      <a:gd name="connsiteY4" fmla="*/ 0 h 818568"/>
                      <a:gd name="connsiteX5" fmla="*/ 743094 w 2730572"/>
                      <a:gd name="connsiteY5" fmla="*/ 0 h 818568"/>
                      <a:gd name="connsiteX6" fmla="*/ 931047 w 2730572"/>
                      <a:gd name="connsiteY6" fmla="*/ 0 h 818568"/>
                      <a:gd name="connsiteX7" fmla="*/ 1144926 w 2730572"/>
                      <a:gd name="connsiteY7" fmla="*/ 0 h 818568"/>
                      <a:gd name="connsiteX8" fmla="*/ 1306955 w 2730572"/>
                      <a:gd name="connsiteY8" fmla="*/ 0 h 818568"/>
                      <a:gd name="connsiteX9" fmla="*/ 1520833 w 2730572"/>
                      <a:gd name="connsiteY9" fmla="*/ 0 h 818568"/>
                      <a:gd name="connsiteX10" fmla="*/ 1631013 w 2730572"/>
                      <a:gd name="connsiteY10" fmla="*/ 0 h 818568"/>
                      <a:gd name="connsiteX11" fmla="*/ 1793042 w 2730572"/>
                      <a:gd name="connsiteY11" fmla="*/ 0 h 818568"/>
                      <a:gd name="connsiteX12" fmla="*/ 1877297 w 2730572"/>
                      <a:gd name="connsiteY12" fmla="*/ 0 h 818568"/>
                      <a:gd name="connsiteX13" fmla="*/ 1987477 w 2730572"/>
                      <a:gd name="connsiteY13" fmla="*/ 0 h 818568"/>
                      <a:gd name="connsiteX14" fmla="*/ 2071732 w 2730572"/>
                      <a:gd name="connsiteY14" fmla="*/ 0 h 818568"/>
                      <a:gd name="connsiteX15" fmla="*/ 2233761 w 2730572"/>
                      <a:gd name="connsiteY15" fmla="*/ 0 h 818568"/>
                      <a:gd name="connsiteX16" fmla="*/ 2447639 w 2730572"/>
                      <a:gd name="connsiteY16" fmla="*/ 0 h 818568"/>
                      <a:gd name="connsiteX17" fmla="*/ 2661518 w 2730572"/>
                      <a:gd name="connsiteY17" fmla="*/ 0 h 818568"/>
                      <a:gd name="connsiteX18" fmla="*/ 2730572 w 2730572"/>
                      <a:gd name="connsiteY18" fmla="*/ 136430 h 818568"/>
                      <a:gd name="connsiteX19" fmla="*/ 2730572 w 2730572"/>
                      <a:gd name="connsiteY19" fmla="*/ 398369 h 818568"/>
                      <a:gd name="connsiteX20" fmla="*/ 2730572 w 2730572"/>
                      <a:gd name="connsiteY20" fmla="*/ 682137 h 818568"/>
                      <a:gd name="connsiteX21" fmla="*/ 2661518 w 2730572"/>
                      <a:gd name="connsiteY21" fmla="*/ 818568 h 818568"/>
                      <a:gd name="connsiteX22" fmla="*/ 2473564 w 2730572"/>
                      <a:gd name="connsiteY22" fmla="*/ 818568 h 818568"/>
                      <a:gd name="connsiteX23" fmla="*/ 2259686 w 2730572"/>
                      <a:gd name="connsiteY23" fmla="*/ 818568 h 818568"/>
                      <a:gd name="connsiteX24" fmla="*/ 2149506 w 2730572"/>
                      <a:gd name="connsiteY24" fmla="*/ 818568 h 818568"/>
                      <a:gd name="connsiteX25" fmla="*/ 1935628 w 2730572"/>
                      <a:gd name="connsiteY25" fmla="*/ 818568 h 818568"/>
                      <a:gd name="connsiteX26" fmla="*/ 1721749 w 2730572"/>
                      <a:gd name="connsiteY26" fmla="*/ 818568 h 818568"/>
                      <a:gd name="connsiteX27" fmla="*/ 1637494 w 2730572"/>
                      <a:gd name="connsiteY27" fmla="*/ 818568 h 818568"/>
                      <a:gd name="connsiteX28" fmla="*/ 1553239 w 2730572"/>
                      <a:gd name="connsiteY28" fmla="*/ 818568 h 818568"/>
                      <a:gd name="connsiteX29" fmla="*/ 1443059 w 2730572"/>
                      <a:gd name="connsiteY29" fmla="*/ 818568 h 818568"/>
                      <a:gd name="connsiteX30" fmla="*/ 1306955 w 2730572"/>
                      <a:gd name="connsiteY30" fmla="*/ 818568 h 818568"/>
                      <a:gd name="connsiteX31" fmla="*/ 1144926 w 2730572"/>
                      <a:gd name="connsiteY31" fmla="*/ 818568 h 818568"/>
                      <a:gd name="connsiteX32" fmla="*/ 982896 w 2730572"/>
                      <a:gd name="connsiteY32" fmla="*/ 818568 h 818568"/>
                      <a:gd name="connsiteX33" fmla="*/ 820868 w 2730572"/>
                      <a:gd name="connsiteY33" fmla="*/ 818568 h 818568"/>
                      <a:gd name="connsiteX34" fmla="*/ 710688 w 2730572"/>
                      <a:gd name="connsiteY34" fmla="*/ 818568 h 818568"/>
                      <a:gd name="connsiteX35" fmla="*/ 574583 w 2730572"/>
                      <a:gd name="connsiteY35" fmla="*/ 818568 h 818568"/>
                      <a:gd name="connsiteX36" fmla="*/ 490328 w 2730572"/>
                      <a:gd name="connsiteY36" fmla="*/ 818568 h 818568"/>
                      <a:gd name="connsiteX37" fmla="*/ 406073 w 2730572"/>
                      <a:gd name="connsiteY37" fmla="*/ 818568 h 818568"/>
                      <a:gd name="connsiteX38" fmla="*/ 244044 w 2730572"/>
                      <a:gd name="connsiteY38" fmla="*/ 818568 h 818568"/>
                      <a:gd name="connsiteX39" fmla="*/ 69052 w 2730572"/>
                      <a:gd name="connsiteY39" fmla="*/ 818568 h 818568"/>
                      <a:gd name="connsiteX40" fmla="*/ 0 w 2730572"/>
                      <a:gd name="connsiteY40" fmla="*/ 682137 h 818568"/>
                      <a:gd name="connsiteX41" fmla="*/ 0 w 2730572"/>
                      <a:gd name="connsiteY41" fmla="*/ 409283 h 818568"/>
                      <a:gd name="connsiteX42" fmla="*/ 0 w 2730572"/>
                      <a:gd name="connsiteY42" fmla="*/ 136430 h 818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2730572" h="818568" fill="none" extrusionOk="0">
                        <a:moveTo>
                          <a:pt x="0" y="136430"/>
                        </a:moveTo>
                        <a:cubicBezTo>
                          <a:pt x="3679" y="55496"/>
                          <a:pt x="40776" y="-6167"/>
                          <a:pt x="69052" y="0"/>
                        </a:cubicBezTo>
                        <a:cubicBezTo>
                          <a:pt x="132358" y="-49138"/>
                          <a:pt x="202146" y="5657"/>
                          <a:pt x="282931" y="0"/>
                        </a:cubicBezTo>
                        <a:cubicBezTo>
                          <a:pt x="340718" y="-29975"/>
                          <a:pt x="430530" y="-16256"/>
                          <a:pt x="496809" y="0"/>
                        </a:cubicBezTo>
                        <a:cubicBezTo>
                          <a:pt x="572262" y="-30248"/>
                          <a:pt x="597181" y="4346"/>
                          <a:pt x="658838" y="0"/>
                        </a:cubicBezTo>
                        <a:cubicBezTo>
                          <a:pt x="720598" y="12246"/>
                          <a:pt x="691819" y="1484"/>
                          <a:pt x="743094" y="0"/>
                        </a:cubicBezTo>
                        <a:cubicBezTo>
                          <a:pt x="799162" y="-9405"/>
                          <a:pt x="837747" y="35139"/>
                          <a:pt x="931047" y="0"/>
                        </a:cubicBezTo>
                        <a:cubicBezTo>
                          <a:pt x="966424" y="-15830"/>
                          <a:pt x="1045701" y="3053"/>
                          <a:pt x="1144926" y="0"/>
                        </a:cubicBezTo>
                        <a:cubicBezTo>
                          <a:pt x="1205978" y="-11333"/>
                          <a:pt x="1253123" y="22636"/>
                          <a:pt x="1306955" y="0"/>
                        </a:cubicBezTo>
                        <a:cubicBezTo>
                          <a:pt x="1335088" y="-67704"/>
                          <a:pt x="1448671" y="35503"/>
                          <a:pt x="1520833" y="0"/>
                        </a:cubicBezTo>
                        <a:cubicBezTo>
                          <a:pt x="1611217" y="-61797"/>
                          <a:pt x="1606993" y="17285"/>
                          <a:pt x="1631013" y="0"/>
                        </a:cubicBezTo>
                        <a:cubicBezTo>
                          <a:pt x="1655619" y="9148"/>
                          <a:pt x="1715862" y="1384"/>
                          <a:pt x="1793042" y="0"/>
                        </a:cubicBezTo>
                        <a:cubicBezTo>
                          <a:pt x="1887928" y="-17026"/>
                          <a:pt x="1847986" y="42503"/>
                          <a:pt x="1877297" y="0"/>
                        </a:cubicBezTo>
                        <a:cubicBezTo>
                          <a:pt x="1915188" y="6374"/>
                          <a:pt x="1935724" y="15623"/>
                          <a:pt x="1987477" y="0"/>
                        </a:cubicBezTo>
                        <a:cubicBezTo>
                          <a:pt x="2011365" y="-37292"/>
                          <a:pt x="2058962" y="4487"/>
                          <a:pt x="2071732" y="0"/>
                        </a:cubicBezTo>
                        <a:cubicBezTo>
                          <a:pt x="2067115" y="474"/>
                          <a:pt x="2178973" y="25401"/>
                          <a:pt x="2233761" y="0"/>
                        </a:cubicBezTo>
                        <a:cubicBezTo>
                          <a:pt x="2311265" y="-71997"/>
                          <a:pt x="2389646" y="55093"/>
                          <a:pt x="2447639" y="0"/>
                        </a:cubicBezTo>
                        <a:cubicBezTo>
                          <a:pt x="2486431" y="21083"/>
                          <a:pt x="2600307" y="20753"/>
                          <a:pt x="2661518" y="0"/>
                        </a:cubicBezTo>
                        <a:cubicBezTo>
                          <a:pt x="2701864" y="-24734"/>
                          <a:pt x="2695474" y="42943"/>
                          <a:pt x="2730572" y="136430"/>
                        </a:cubicBezTo>
                        <a:cubicBezTo>
                          <a:pt x="2775957" y="238621"/>
                          <a:pt x="2728340" y="314235"/>
                          <a:pt x="2730572" y="398369"/>
                        </a:cubicBezTo>
                        <a:cubicBezTo>
                          <a:pt x="2789254" y="464388"/>
                          <a:pt x="2734265" y="551226"/>
                          <a:pt x="2730572" y="682137"/>
                        </a:cubicBezTo>
                        <a:cubicBezTo>
                          <a:pt x="2702829" y="758731"/>
                          <a:pt x="2713819" y="792770"/>
                          <a:pt x="2661518" y="818568"/>
                        </a:cubicBezTo>
                        <a:cubicBezTo>
                          <a:pt x="2566386" y="834476"/>
                          <a:pt x="2536683" y="775061"/>
                          <a:pt x="2473564" y="818568"/>
                        </a:cubicBezTo>
                        <a:cubicBezTo>
                          <a:pt x="2387187" y="840074"/>
                          <a:pt x="2314398" y="788788"/>
                          <a:pt x="2259686" y="818568"/>
                        </a:cubicBezTo>
                        <a:cubicBezTo>
                          <a:pt x="2203989" y="857288"/>
                          <a:pt x="2209377" y="783864"/>
                          <a:pt x="2149506" y="818568"/>
                        </a:cubicBezTo>
                        <a:cubicBezTo>
                          <a:pt x="2083845" y="864896"/>
                          <a:pt x="1964344" y="797881"/>
                          <a:pt x="1935628" y="818568"/>
                        </a:cubicBezTo>
                        <a:cubicBezTo>
                          <a:pt x="1861148" y="839084"/>
                          <a:pt x="1755807" y="782486"/>
                          <a:pt x="1721749" y="818568"/>
                        </a:cubicBezTo>
                        <a:cubicBezTo>
                          <a:pt x="1638950" y="878364"/>
                          <a:pt x="1649896" y="799174"/>
                          <a:pt x="1637494" y="818568"/>
                        </a:cubicBezTo>
                        <a:cubicBezTo>
                          <a:pt x="1620236" y="816441"/>
                          <a:pt x="1575771" y="816398"/>
                          <a:pt x="1553239" y="818568"/>
                        </a:cubicBezTo>
                        <a:cubicBezTo>
                          <a:pt x="1533134" y="835821"/>
                          <a:pt x="1459693" y="809302"/>
                          <a:pt x="1443059" y="818568"/>
                        </a:cubicBezTo>
                        <a:cubicBezTo>
                          <a:pt x="1398832" y="817991"/>
                          <a:pt x="1354830" y="813658"/>
                          <a:pt x="1306955" y="818568"/>
                        </a:cubicBezTo>
                        <a:cubicBezTo>
                          <a:pt x="1253147" y="856926"/>
                          <a:pt x="1213680" y="748234"/>
                          <a:pt x="1144926" y="818568"/>
                        </a:cubicBezTo>
                        <a:cubicBezTo>
                          <a:pt x="1120247" y="849417"/>
                          <a:pt x="1082027" y="816510"/>
                          <a:pt x="982896" y="818568"/>
                        </a:cubicBezTo>
                        <a:cubicBezTo>
                          <a:pt x="887149" y="859251"/>
                          <a:pt x="887877" y="792053"/>
                          <a:pt x="820868" y="818568"/>
                        </a:cubicBezTo>
                        <a:cubicBezTo>
                          <a:pt x="774108" y="855779"/>
                          <a:pt x="733913" y="802849"/>
                          <a:pt x="710688" y="818568"/>
                        </a:cubicBezTo>
                        <a:cubicBezTo>
                          <a:pt x="686000" y="831164"/>
                          <a:pt x="607026" y="795760"/>
                          <a:pt x="574583" y="818568"/>
                        </a:cubicBezTo>
                        <a:cubicBezTo>
                          <a:pt x="533448" y="842537"/>
                          <a:pt x="513349" y="823710"/>
                          <a:pt x="490328" y="818568"/>
                        </a:cubicBezTo>
                        <a:cubicBezTo>
                          <a:pt x="446986" y="840102"/>
                          <a:pt x="448735" y="816514"/>
                          <a:pt x="406073" y="818568"/>
                        </a:cubicBezTo>
                        <a:cubicBezTo>
                          <a:pt x="395989" y="830376"/>
                          <a:pt x="287021" y="765555"/>
                          <a:pt x="244044" y="818568"/>
                        </a:cubicBezTo>
                        <a:cubicBezTo>
                          <a:pt x="184673" y="820396"/>
                          <a:pt x="102427" y="770527"/>
                          <a:pt x="69052" y="818568"/>
                        </a:cubicBezTo>
                        <a:cubicBezTo>
                          <a:pt x="51077" y="866503"/>
                          <a:pt x="-17155" y="780777"/>
                          <a:pt x="0" y="682137"/>
                        </a:cubicBezTo>
                        <a:cubicBezTo>
                          <a:pt x="-33685" y="551586"/>
                          <a:pt x="16147" y="448289"/>
                          <a:pt x="0" y="409283"/>
                        </a:cubicBezTo>
                        <a:cubicBezTo>
                          <a:pt x="2316" y="287913"/>
                          <a:pt x="8640" y="262722"/>
                          <a:pt x="0" y="136430"/>
                        </a:cubicBezTo>
                        <a:close/>
                      </a:path>
                      <a:path w="2730572" h="818568" stroke="0" extrusionOk="0">
                        <a:moveTo>
                          <a:pt x="0" y="136430"/>
                        </a:moveTo>
                        <a:cubicBezTo>
                          <a:pt x="-8826" y="52863"/>
                          <a:pt x="25644" y="-21906"/>
                          <a:pt x="69052" y="0"/>
                        </a:cubicBezTo>
                        <a:cubicBezTo>
                          <a:pt x="115736" y="16549"/>
                          <a:pt x="135960" y="29370"/>
                          <a:pt x="205157" y="0"/>
                        </a:cubicBezTo>
                        <a:cubicBezTo>
                          <a:pt x="269827" y="-7334"/>
                          <a:pt x="279260" y="22212"/>
                          <a:pt x="367186" y="0"/>
                        </a:cubicBezTo>
                        <a:cubicBezTo>
                          <a:pt x="403291" y="-22068"/>
                          <a:pt x="455647" y="-316"/>
                          <a:pt x="503291" y="0"/>
                        </a:cubicBezTo>
                        <a:cubicBezTo>
                          <a:pt x="563697" y="-3129"/>
                          <a:pt x="563599" y="18326"/>
                          <a:pt x="587546" y="0"/>
                        </a:cubicBezTo>
                        <a:cubicBezTo>
                          <a:pt x="572128" y="-29698"/>
                          <a:pt x="655886" y="58211"/>
                          <a:pt x="749575" y="0"/>
                        </a:cubicBezTo>
                        <a:cubicBezTo>
                          <a:pt x="804246" y="-26373"/>
                          <a:pt x="815938" y="-4495"/>
                          <a:pt x="885679" y="0"/>
                        </a:cubicBezTo>
                        <a:cubicBezTo>
                          <a:pt x="935585" y="-16061"/>
                          <a:pt x="968496" y="54139"/>
                          <a:pt x="1047708" y="0"/>
                        </a:cubicBezTo>
                        <a:cubicBezTo>
                          <a:pt x="1131680" y="-14893"/>
                          <a:pt x="1136534" y="-8084"/>
                          <a:pt x="1183813" y="0"/>
                        </a:cubicBezTo>
                        <a:cubicBezTo>
                          <a:pt x="1218489" y="-41739"/>
                          <a:pt x="1321064" y="7057"/>
                          <a:pt x="1397691" y="0"/>
                        </a:cubicBezTo>
                        <a:cubicBezTo>
                          <a:pt x="1459255" y="-37769"/>
                          <a:pt x="1449294" y="18700"/>
                          <a:pt x="1481946" y="0"/>
                        </a:cubicBezTo>
                        <a:cubicBezTo>
                          <a:pt x="1533112" y="56757"/>
                          <a:pt x="1644180" y="20963"/>
                          <a:pt x="1695825" y="0"/>
                        </a:cubicBezTo>
                        <a:cubicBezTo>
                          <a:pt x="1775538" y="-12903"/>
                          <a:pt x="1789196" y="818"/>
                          <a:pt x="1831929" y="0"/>
                        </a:cubicBezTo>
                        <a:cubicBezTo>
                          <a:pt x="1870966" y="-5050"/>
                          <a:pt x="1950526" y="30419"/>
                          <a:pt x="1968033" y="0"/>
                        </a:cubicBezTo>
                        <a:cubicBezTo>
                          <a:pt x="1997952" y="-36186"/>
                          <a:pt x="2039474" y="12789"/>
                          <a:pt x="2052288" y="0"/>
                        </a:cubicBezTo>
                        <a:cubicBezTo>
                          <a:pt x="2052692" y="-20819"/>
                          <a:pt x="2219802" y="28073"/>
                          <a:pt x="2240242" y="0"/>
                        </a:cubicBezTo>
                        <a:cubicBezTo>
                          <a:pt x="2270117" y="-22681"/>
                          <a:pt x="2419063" y="15711"/>
                          <a:pt x="2454121" y="0"/>
                        </a:cubicBezTo>
                        <a:cubicBezTo>
                          <a:pt x="2491794" y="-15852"/>
                          <a:pt x="2563986" y="-7208"/>
                          <a:pt x="2661518" y="0"/>
                        </a:cubicBezTo>
                        <a:cubicBezTo>
                          <a:pt x="2689170" y="34504"/>
                          <a:pt x="2719932" y="68250"/>
                          <a:pt x="2730572" y="136430"/>
                        </a:cubicBezTo>
                        <a:cubicBezTo>
                          <a:pt x="2718026" y="250345"/>
                          <a:pt x="2749191" y="337131"/>
                          <a:pt x="2730572" y="392912"/>
                        </a:cubicBezTo>
                        <a:cubicBezTo>
                          <a:pt x="2755822" y="500611"/>
                          <a:pt x="2744500" y="536022"/>
                          <a:pt x="2730572" y="682137"/>
                        </a:cubicBezTo>
                        <a:cubicBezTo>
                          <a:pt x="2743218" y="737080"/>
                          <a:pt x="2695850" y="801150"/>
                          <a:pt x="2661518" y="818568"/>
                        </a:cubicBezTo>
                        <a:cubicBezTo>
                          <a:pt x="2641257" y="813074"/>
                          <a:pt x="2576307" y="802260"/>
                          <a:pt x="2551338" y="818568"/>
                        </a:cubicBezTo>
                        <a:cubicBezTo>
                          <a:pt x="2518098" y="888610"/>
                          <a:pt x="2469126" y="851029"/>
                          <a:pt x="2363384" y="818568"/>
                        </a:cubicBezTo>
                        <a:cubicBezTo>
                          <a:pt x="2284158" y="845143"/>
                          <a:pt x="2280926" y="816428"/>
                          <a:pt x="2253205" y="818568"/>
                        </a:cubicBezTo>
                        <a:cubicBezTo>
                          <a:pt x="2210078" y="860847"/>
                          <a:pt x="2171697" y="817637"/>
                          <a:pt x="2065251" y="818568"/>
                        </a:cubicBezTo>
                        <a:cubicBezTo>
                          <a:pt x="1956968" y="835375"/>
                          <a:pt x="1999595" y="822940"/>
                          <a:pt x="1980996" y="818568"/>
                        </a:cubicBezTo>
                        <a:cubicBezTo>
                          <a:pt x="1945872" y="838774"/>
                          <a:pt x="1937614" y="803860"/>
                          <a:pt x="1870816" y="818568"/>
                        </a:cubicBezTo>
                        <a:cubicBezTo>
                          <a:pt x="1817602" y="815766"/>
                          <a:pt x="1729700" y="819704"/>
                          <a:pt x="1682862" y="818568"/>
                        </a:cubicBezTo>
                        <a:cubicBezTo>
                          <a:pt x="1572902" y="830241"/>
                          <a:pt x="1557313" y="800474"/>
                          <a:pt x="1520833" y="818568"/>
                        </a:cubicBezTo>
                        <a:cubicBezTo>
                          <a:pt x="1483231" y="834591"/>
                          <a:pt x="1405374" y="764096"/>
                          <a:pt x="1332880" y="818568"/>
                        </a:cubicBezTo>
                        <a:cubicBezTo>
                          <a:pt x="1278146" y="842466"/>
                          <a:pt x="1288750" y="815365"/>
                          <a:pt x="1248624" y="818568"/>
                        </a:cubicBezTo>
                        <a:cubicBezTo>
                          <a:pt x="1239548" y="830289"/>
                          <a:pt x="1113630" y="823730"/>
                          <a:pt x="1060670" y="818568"/>
                        </a:cubicBezTo>
                        <a:cubicBezTo>
                          <a:pt x="974115" y="836009"/>
                          <a:pt x="953625" y="817860"/>
                          <a:pt x="898641" y="818568"/>
                        </a:cubicBezTo>
                        <a:cubicBezTo>
                          <a:pt x="856611" y="875289"/>
                          <a:pt x="811273" y="827786"/>
                          <a:pt x="736612" y="818568"/>
                        </a:cubicBezTo>
                        <a:cubicBezTo>
                          <a:pt x="653789" y="838806"/>
                          <a:pt x="645110" y="818829"/>
                          <a:pt x="600508" y="818568"/>
                        </a:cubicBezTo>
                        <a:cubicBezTo>
                          <a:pt x="544618" y="818416"/>
                          <a:pt x="527142" y="800401"/>
                          <a:pt x="464403" y="818568"/>
                        </a:cubicBezTo>
                        <a:cubicBezTo>
                          <a:pt x="403229" y="810197"/>
                          <a:pt x="364791" y="797554"/>
                          <a:pt x="328299" y="818568"/>
                        </a:cubicBezTo>
                        <a:cubicBezTo>
                          <a:pt x="210822" y="865508"/>
                          <a:pt x="206442" y="748672"/>
                          <a:pt x="69052" y="818568"/>
                        </a:cubicBezTo>
                        <a:cubicBezTo>
                          <a:pt x="-4927" y="810647"/>
                          <a:pt x="-30904" y="741767"/>
                          <a:pt x="0" y="682137"/>
                        </a:cubicBezTo>
                        <a:cubicBezTo>
                          <a:pt x="-12530" y="553627"/>
                          <a:pt x="-15132" y="535051"/>
                          <a:pt x="0" y="403826"/>
                        </a:cubicBezTo>
                        <a:cubicBezTo>
                          <a:pt x="-22029" y="300346"/>
                          <a:pt x="-10647" y="201075"/>
                          <a:pt x="0" y="136430"/>
                        </a:cubicBezTo>
                        <a:close/>
                      </a:path>
                      <a:path w="2730572" h="818568" fill="none" stroke="0" extrusionOk="0">
                        <a:moveTo>
                          <a:pt x="0" y="136430"/>
                        </a:moveTo>
                        <a:cubicBezTo>
                          <a:pt x="1505" y="53822"/>
                          <a:pt x="37766" y="9340"/>
                          <a:pt x="69052" y="0"/>
                        </a:cubicBezTo>
                        <a:cubicBezTo>
                          <a:pt x="177665" y="-35770"/>
                          <a:pt x="215619" y="7445"/>
                          <a:pt x="282931" y="0"/>
                        </a:cubicBezTo>
                        <a:cubicBezTo>
                          <a:pt x="340411" y="-5618"/>
                          <a:pt x="440244" y="11860"/>
                          <a:pt x="496809" y="0"/>
                        </a:cubicBezTo>
                        <a:cubicBezTo>
                          <a:pt x="581416" y="-19953"/>
                          <a:pt x="596641" y="1972"/>
                          <a:pt x="658838" y="0"/>
                        </a:cubicBezTo>
                        <a:cubicBezTo>
                          <a:pt x="735323" y="11714"/>
                          <a:pt x="695548" y="9157"/>
                          <a:pt x="743094" y="0"/>
                        </a:cubicBezTo>
                        <a:cubicBezTo>
                          <a:pt x="752851" y="-21649"/>
                          <a:pt x="833772" y="7682"/>
                          <a:pt x="931047" y="0"/>
                        </a:cubicBezTo>
                        <a:cubicBezTo>
                          <a:pt x="1004932" y="-8661"/>
                          <a:pt x="1051043" y="-17387"/>
                          <a:pt x="1144926" y="0"/>
                        </a:cubicBezTo>
                        <a:cubicBezTo>
                          <a:pt x="1227085" y="-19745"/>
                          <a:pt x="1265447" y="9465"/>
                          <a:pt x="1306955" y="0"/>
                        </a:cubicBezTo>
                        <a:cubicBezTo>
                          <a:pt x="1375368" y="12307"/>
                          <a:pt x="1393926" y="55947"/>
                          <a:pt x="1520833" y="0"/>
                        </a:cubicBezTo>
                        <a:cubicBezTo>
                          <a:pt x="1613726" y="-55423"/>
                          <a:pt x="1608485" y="29299"/>
                          <a:pt x="1631013" y="0"/>
                        </a:cubicBezTo>
                        <a:cubicBezTo>
                          <a:pt x="1689908" y="-17200"/>
                          <a:pt x="1703439" y="58595"/>
                          <a:pt x="1793042" y="0"/>
                        </a:cubicBezTo>
                        <a:cubicBezTo>
                          <a:pt x="1876480" y="-27979"/>
                          <a:pt x="1848167" y="23103"/>
                          <a:pt x="1877297" y="0"/>
                        </a:cubicBezTo>
                        <a:cubicBezTo>
                          <a:pt x="1906188" y="-8609"/>
                          <a:pt x="1957369" y="29482"/>
                          <a:pt x="1987477" y="0"/>
                        </a:cubicBezTo>
                        <a:cubicBezTo>
                          <a:pt x="2006633" y="-31559"/>
                          <a:pt x="2046122" y="16328"/>
                          <a:pt x="2071732" y="0"/>
                        </a:cubicBezTo>
                        <a:cubicBezTo>
                          <a:pt x="2090146" y="-3806"/>
                          <a:pt x="2155879" y="47419"/>
                          <a:pt x="2233761" y="0"/>
                        </a:cubicBezTo>
                        <a:cubicBezTo>
                          <a:pt x="2327801" y="-7467"/>
                          <a:pt x="2386886" y="-1097"/>
                          <a:pt x="2447639" y="0"/>
                        </a:cubicBezTo>
                        <a:cubicBezTo>
                          <a:pt x="2524119" y="-34417"/>
                          <a:pt x="2552144" y="15275"/>
                          <a:pt x="2661518" y="0"/>
                        </a:cubicBezTo>
                        <a:cubicBezTo>
                          <a:pt x="2687453" y="-16109"/>
                          <a:pt x="2717214" y="39046"/>
                          <a:pt x="2730572" y="136430"/>
                        </a:cubicBezTo>
                        <a:cubicBezTo>
                          <a:pt x="2724581" y="202885"/>
                          <a:pt x="2702053" y="315331"/>
                          <a:pt x="2730572" y="398369"/>
                        </a:cubicBezTo>
                        <a:cubicBezTo>
                          <a:pt x="2748806" y="517470"/>
                          <a:pt x="2749515" y="616071"/>
                          <a:pt x="2730572" y="682137"/>
                        </a:cubicBezTo>
                        <a:cubicBezTo>
                          <a:pt x="2709195" y="755454"/>
                          <a:pt x="2722447" y="811333"/>
                          <a:pt x="2661518" y="818568"/>
                        </a:cubicBezTo>
                        <a:cubicBezTo>
                          <a:pt x="2590703" y="884132"/>
                          <a:pt x="2539347" y="792043"/>
                          <a:pt x="2473564" y="818568"/>
                        </a:cubicBezTo>
                        <a:cubicBezTo>
                          <a:pt x="2398198" y="848152"/>
                          <a:pt x="2293838" y="812296"/>
                          <a:pt x="2259686" y="818568"/>
                        </a:cubicBezTo>
                        <a:cubicBezTo>
                          <a:pt x="2228614" y="825125"/>
                          <a:pt x="2179792" y="805785"/>
                          <a:pt x="2149506" y="818568"/>
                        </a:cubicBezTo>
                        <a:cubicBezTo>
                          <a:pt x="2089002" y="848458"/>
                          <a:pt x="1972696" y="807794"/>
                          <a:pt x="1935628" y="818568"/>
                        </a:cubicBezTo>
                        <a:cubicBezTo>
                          <a:pt x="1866137" y="802174"/>
                          <a:pt x="1798199" y="763382"/>
                          <a:pt x="1721749" y="818568"/>
                        </a:cubicBezTo>
                        <a:cubicBezTo>
                          <a:pt x="1656314" y="864270"/>
                          <a:pt x="1650750" y="792558"/>
                          <a:pt x="1637494" y="818568"/>
                        </a:cubicBezTo>
                        <a:cubicBezTo>
                          <a:pt x="1604885" y="818692"/>
                          <a:pt x="1583375" y="803085"/>
                          <a:pt x="1553239" y="818568"/>
                        </a:cubicBezTo>
                        <a:cubicBezTo>
                          <a:pt x="1524969" y="820941"/>
                          <a:pt x="1475720" y="815301"/>
                          <a:pt x="1443059" y="818568"/>
                        </a:cubicBezTo>
                        <a:cubicBezTo>
                          <a:pt x="1417517" y="834178"/>
                          <a:pt x="1324662" y="822285"/>
                          <a:pt x="1306955" y="818568"/>
                        </a:cubicBezTo>
                        <a:cubicBezTo>
                          <a:pt x="1259576" y="791334"/>
                          <a:pt x="1202691" y="793137"/>
                          <a:pt x="1144926" y="818568"/>
                        </a:cubicBezTo>
                        <a:cubicBezTo>
                          <a:pt x="1103550" y="856998"/>
                          <a:pt x="1023667" y="781885"/>
                          <a:pt x="982896" y="818568"/>
                        </a:cubicBezTo>
                        <a:cubicBezTo>
                          <a:pt x="914868" y="863168"/>
                          <a:pt x="855585" y="804112"/>
                          <a:pt x="820868" y="818568"/>
                        </a:cubicBezTo>
                        <a:cubicBezTo>
                          <a:pt x="776487" y="853812"/>
                          <a:pt x="755713" y="814210"/>
                          <a:pt x="710688" y="818568"/>
                        </a:cubicBezTo>
                        <a:cubicBezTo>
                          <a:pt x="666908" y="810273"/>
                          <a:pt x="602008" y="791324"/>
                          <a:pt x="574583" y="818568"/>
                        </a:cubicBezTo>
                        <a:cubicBezTo>
                          <a:pt x="556779" y="828534"/>
                          <a:pt x="516629" y="812759"/>
                          <a:pt x="490328" y="818568"/>
                        </a:cubicBezTo>
                        <a:cubicBezTo>
                          <a:pt x="459830" y="824772"/>
                          <a:pt x="441926" y="808164"/>
                          <a:pt x="406073" y="818568"/>
                        </a:cubicBezTo>
                        <a:cubicBezTo>
                          <a:pt x="380263" y="835964"/>
                          <a:pt x="290438" y="798697"/>
                          <a:pt x="244044" y="818568"/>
                        </a:cubicBezTo>
                        <a:cubicBezTo>
                          <a:pt x="191864" y="857652"/>
                          <a:pt x="121762" y="772505"/>
                          <a:pt x="69052" y="818568"/>
                        </a:cubicBezTo>
                        <a:cubicBezTo>
                          <a:pt x="33597" y="791489"/>
                          <a:pt x="-14477" y="768663"/>
                          <a:pt x="0" y="682137"/>
                        </a:cubicBezTo>
                        <a:cubicBezTo>
                          <a:pt x="1213" y="532145"/>
                          <a:pt x="10102" y="508798"/>
                          <a:pt x="0" y="409283"/>
                        </a:cubicBezTo>
                        <a:cubicBezTo>
                          <a:pt x="-20581" y="357219"/>
                          <a:pt x="-6789" y="252971"/>
                          <a:pt x="0" y="136430"/>
                        </a:cubicBezTo>
                        <a:close/>
                      </a:path>
                      <a:path w="2730572" h="818568" fill="none" stroke="0" extrusionOk="0">
                        <a:moveTo>
                          <a:pt x="0" y="136430"/>
                        </a:moveTo>
                        <a:cubicBezTo>
                          <a:pt x="-5969" y="62456"/>
                          <a:pt x="35531" y="-10840"/>
                          <a:pt x="69052" y="0"/>
                        </a:cubicBezTo>
                        <a:cubicBezTo>
                          <a:pt x="149198" y="-35880"/>
                          <a:pt x="222843" y="-11265"/>
                          <a:pt x="282931" y="0"/>
                        </a:cubicBezTo>
                        <a:cubicBezTo>
                          <a:pt x="354183" y="-2870"/>
                          <a:pt x="421500" y="7366"/>
                          <a:pt x="496809" y="0"/>
                        </a:cubicBezTo>
                        <a:cubicBezTo>
                          <a:pt x="572468" y="-25505"/>
                          <a:pt x="578377" y="8170"/>
                          <a:pt x="658838" y="0"/>
                        </a:cubicBezTo>
                        <a:cubicBezTo>
                          <a:pt x="727658" y="9436"/>
                          <a:pt x="700631" y="14260"/>
                          <a:pt x="743094" y="0"/>
                        </a:cubicBezTo>
                        <a:cubicBezTo>
                          <a:pt x="788659" y="-29769"/>
                          <a:pt x="854771" y="28660"/>
                          <a:pt x="931047" y="0"/>
                        </a:cubicBezTo>
                        <a:cubicBezTo>
                          <a:pt x="1001566" y="-28197"/>
                          <a:pt x="1058442" y="7849"/>
                          <a:pt x="1144926" y="0"/>
                        </a:cubicBezTo>
                        <a:cubicBezTo>
                          <a:pt x="1214630" y="-19140"/>
                          <a:pt x="1278554" y="19086"/>
                          <a:pt x="1306955" y="0"/>
                        </a:cubicBezTo>
                        <a:cubicBezTo>
                          <a:pt x="1333878" y="-33080"/>
                          <a:pt x="1420744" y="49297"/>
                          <a:pt x="1520833" y="0"/>
                        </a:cubicBezTo>
                        <a:cubicBezTo>
                          <a:pt x="1604832" y="-51143"/>
                          <a:pt x="1603526" y="29729"/>
                          <a:pt x="1631013" y="0"/>
                        </a:cubicBezTo>
                        <a:cubicBezTo>
                          <a:pt x="1670548" y="2476"/>
                          <a:pt x="1717234" y="33939"/>
                          <a:pt x="1793042" y="0"/>
                        </a:cubicBezTo>
                        <a:cubicBezTo>
                          <a:pt x="1886096" y="-17832"/>
                          <a:pt x="1840008" y="27051"/>
                          <a:pt x="1877297" y="0"/>
                        </a:cubicBezTo>
                        <a:cubicBezTo>
                          <a:pt x="1916802" y="9981"/>
                          <a:pt x="1950406" y="3362"/>
                          <a:pt x="1987477" y="0"/>
                        </a:cubicBezTo>
                        <a:cubicBezTo>
                          <a:pt x="2018500" y="-27290"/>
                          <a:pt x="2057689" y="1974"/>
                          <a:pt x="2071732" y="0"/>
                        </a:cubicBezTo>
                        <a:cubicBezTo>
                          <a:pt x="2095456" y="-13960"/>
                          <a:pt x="2148277" y="29984"/>
                          <a:pt x="2233761" y="0"/>
                        </a:cubicBezTo>
                        <a:cubicBezTo>
                          <a:pt x="2314625" y="-59221"/>
                          <a:pt x="2395924" y="43542"/>
                          <a:pt x="2447639" y="0"/>
                        </a:cubicBezTo>
                        <a:cubicBezTo>
                          <a:pt x="2513192" y="-17884"/>
                          <a:pt x="2592532" y="35973"/>
                          <a:pt x="2661518" y="0"/>
                        </a:cubicBezTo>
                        <a:cubicBezTo>
                          <a:pt x="2710710" y="-3579"/>
                          <a:pt x="2709344" y="38914"/>
                          <a:pt x="2730572" y="136430"/>
                        </a:cubicBezTo>
                        <a:cubicBezTo>
                          <a:pt x="2730797" y="212311"/>
                          <a:pt x="2737500" y="303468"/>
                          <a:pt x="2730572" y="398369"/>
                        </a:cubicBezTo>
                        <a:cubicBezTo>
                          <a:pt x="2747328" y="465058"/>
                          <a:pt x="2747533" y="603805"/>
                          <a:pt x="2730572" y="682137"/>
                        </a:cubicBezTo>
                        <a:cubicBezTo>
                          <a:pt x="2698995" y="748083"/>
                          <a:pt x="2725819" y="792278"/>
                          <a:pt x="2661518" y="818568"/>
                        </a:cubicBezTo>
                        <a:cubicBezTo>
                          <a:pt x="2585323" y="859455"/>
                          <a:pt x="2542680" y="782566"/>
                          <a:pt x="2473564" y="818568"/>
                        </a:cubicBezTo>
                        <a:cubicBezTo>
                          <a:pt x="2386319" y="847415"/>
                          <a:pt x="2297016" y="789076"/>
                          <a:pt x="2259686" y="818568"/>
                        </a:cubicBezTo>
                        <a:cubicBezTo>
                          <a:pt x="2218958" y="839981"/>
                          <a:pt x="2203691" y="802668"/>
                          <a:pt x="2149506" y="818568"/>
                        </a:cubicBezTo>
                        <a:cubicBezTo>
                          <a:pt x="2086072" y="850845"/>
                          <a:pt x="1986034" y="789092"/>
                          <a:pt x="1935628" y="818568"/>
                        </a:cubicBezTo>
                        <a:cubicBezTo>
                          <a:pt x="1895292" y="846627"/>
                          <a:pt x="1789992" y="755113"/>
                          <a:pt x="1721749" y="818568"/>
                        </a:cubicBezTo>
                        <a:cubicBezTo>
                          <a:pt x="1650785" y="873857"/>
                          <a:pt x="1655483" y="805540"/>
                          <a:pt x="1637494" y="818568"/>
                        </a:cubicBezTo>
                        <a:cubicBezTo>
                          <a:pt x="1622490" y="820778"/>
                          <a:pt x="1578305" y="817009"/>
                          <a:pt x="1553239" y="818568"/>
                        </a:cubicBezTo>
                        <a:cubicBezTo>
                          <a:pt x="1527593" y="827601"/>
                          <a:pt x="1463596" y="810489"/>
                          <a:pt x="1443059" y="818568"/>
                        </a:cubicBezTo>
                        <a:cubicBezTo>
                          <a:pt x="1412880" y="832975"/>
                          <a:pt x="1338149" y="822374"/>
                          <a:pt x="1306955" y="818568"/>
                        </a:cubicBezTo>
                        <a:cubicBezTo>
                          <a:pt x="1261361" y="823170"/>
                          <a:pt x="1196966" y="766665"/>
                          <a:pt x="1144926" y="818568"/>
                        </a:cubicBezTo>
                        <a:cubicBezTo>
                          <a:pt x="1089823" y="850679"/>
                          <a:pt x="1044341" y="787489"/>
                          <a:pt x="982896" y="818568"/>
                        </a:cubicBezTo>
                        <a:cubicBezTo>
                          <a:pt x="903503" y="835243"/>
                          <a:pt x="869973" y="807992"/>
                          <a:pt x="820868" y="818568"/>
                        </a:cubicBezTo>
                        <a:cubicBezTo>
                          <a:pt x="782831" y="842619"/>
                          <a:pt x="740220" y="819728"/>
                          <a:pt x="710688" y="818568"/>
                        </a:cubicBezTo>
                        <a:cubicBezTo>
                          <a:pt x="673876" y="820603"/>
                          <a:pt x="609714" y="801273"/>
                          <a:pt x="574583" y="818568"/>
                        </a:cubicBezTo>
                        <a:cubicBezTo>
                          <a:pt x="542479" y="838973"/>
                          <a:pt x="518038" y="804860"/>
                          <a:pt x="490328" y="818568"/>
                        </a:cubicBezTo>
                        <a:cubicBezTo>
                          <a:pt x="451371" y="833046"/>
                          <a:pt x="440803" y="808739"/>
                          <a:pt x="406073" y="818568"/>
                        </a:cubicBezTo>
                        <a:cubicBezTo>
                          <a:pt x="382771" y="858390"/>
                          <a:pt x="281063" y="791781"/>
                          <a:pt x="244044" y="818568"/>
                        </a:cubicBezTo>
                        <a:cubicBezTo>
                          <a:pt x="181310" y="834464"/>
                          <a:pt x="100163" y="782057"/>
                          <a:pt x="69052" y="818568"/>
                        </a:cubicBezTo>
                        <a:cubicBezTo>
                          <a:pt x="33381" y="816163"/>
                          <a:pt x="-9554" y="779253"/>
                          <a:pt x="0" y="682137"/>
                        </a:cubicBezTo>
                        <a:cubicBezTo>
                          <a:pt x="-49109" y="562786"/>
                          <a:pt x="-5857" y="479943"/>
                          <a:pt x="0" y="409283"/>
                        </a:cubicBezTo>
                        <a:cubicBezTo>
                          <a:pt x="6059" y="313997"/>
                          <a:pt x="10974" y="278611"/>
                          <a:pt x="0" y="136430"/>
                        </a:cubicBezTo>
                        <a:close/>
                      </a:path>
                      <a:path w="2730572" h="818568" fill="none" stroke="0" extrusionOk="0">
                        <a:moveTo>
                          <a:pt x="0" y="136430"/>
                        </a:moveTo>
                        <a:cubicBezTo>
                          <a:pt x="4782" y="55861"/>
                          <a:pt x="40661" y="-2164"/>
                          <a:pt x="69052" y="0"/>
                        </a:cubicBezTo>
                        <a:cubicBezTo>
                          <a:pt x="149738" y="-32644"/>
                          <a:pt x="208681" y="-6537"/>
                          <a:pt x="282931" y="0"/>
                        </a:cubicBezTo>
                        <a:cubicBezTo>
                          <a:pt x="343095" y="-23304"/>
                          <a:pt x="446972" y="3396"/>
                          <a:pt x="496809" y="0"/>
                        </a:cubicBezTo>
                        <a:cubicBezTo>
                          <a:pt x="570974" y="-22382"/>
                          <a:pt x="589711" y="6644"/>
                          <a:pt x="658838" y="0"/>
                        </a:cubicBezTo>
                        <a:cubicBezTo>
                          <a:pt x="723394" y="11121"/>
                          <a:pt x="690168" y="2120"/>
                          <a:pt x="743094" y="0"/>
                        </a:cubicBezTo>
                        <a:cubicBezTo>
                          <a:pt x="791229" y="-19013"/>
                          <a:pt x="840363" y="22213"/>
                          <a:pt x="931047" y="0"/>
                        </a:cubicBezTo>
                        <a:cubicBezTo>
                          <a:pt x="974397" y="-16651"/>
                          <a:pt x="1050365" y="-3886"/>
                          <a:pt x="1144926" y="0"/>
                        </a:cubicBezTo>
                        <a:cubicBezTo>
                          <a:pt x="1203726" y="-14298"/>
                          <a:pt x="1264195" y="16598"/>
                          <a:pt x="1306955" y="0"/>
                        </a:cubicBezTo>
                        <a:cubicBezTo>
                          <a:pt x="1348273" y="-32327"/>
                          <a:pt x="1441588" y="43118"/>
                          <a:pt x="1520833" y="0"/>
                        </a:cubicBezTo>
                        <a:cubicBezTo>
                          <a:pt x="1614311" y="-47660"/>
                          <a:pt x="1604535" y="25573"/>
                          <a:pt x="1631013" y="0"/>
                        </a:cubicBezTo>
                        <a:cubicBezTo>
                          <a:pt x="1665041" y="6763"/>
                          <a:pt x="1718126" y="17120"/>
                          <a:pt x="1793042" y="0"/>
                        </a:cubicBezTo>
                        <a:cubicBezTo>
                          <a:pt x="1893376" y="-10891"/>
                          <a:pt x="1849369" y="34770"/>
                          <a:pt x="1877297" y="0"/>
                        </a:cubicBezTo>
                        <a:cubicBezTo>
                          <a:pt x="1916963" y="6107"/>
                          <a:pt x="1940010" y="10103"/>
                          <a:pt x="1987477" y="0"/>
                        </a:cubicBezTo>
                        <a:cubicBezTo>
                          <a:pt x="2014058" y="-35299"/>
                          <a:pt x="2056142" y="5097"/>
                          <a:pt x="2071732" y="0"/>
                        </a:cubicBezTo>
                        <a:cubicBezTo>
                          <a:pt x="2071390" y="-1926"/>
                          <a:pt x="2155176" y="28984"/>
                          <a:pt x="2233761" y="0"/>
                        </a:cubicBezTo>
                        <a:cubicBezTo>
                          <a:pt x="2313572" y="-53708"/>
                          <a:pt x="2377963" y="50361"/>
                          <a:pt x="2447639" y="0"/>
                        </a:cubicBezTo>
                        <a:cubicBezTo>
                          <a:pt x="2508119" y="7708"/>
                          <a:pt x="2591613" y="24051"/>
                          <a:pt x="2661518" y="0"/>
                        </a:cubicBezTo>
                        <a:cubicBezTo>
                          <a:pt x="2706305" y="-11669"/>
                          <a:pt x="2697598" y="42337"/>
                          <a:pt x="2730572" y="136430"/>
                        </a:cubicBezTo>
                        <a:cubicBezTo>
                          <a:pt x="2754966" y="217363"/>
                          <a:pt x="2733196" y="308656"/>
                          <a:pt x="2730572" y="398369"/>
                        </a:cubicBezTo>
                        <a:cubicBezTo>
                          <a:pt x="2761455" y="476629"/>
                          <a:pt x="2732106" y="584057"/>
                          <a:pt x="2730572" y="682137"/>
                        </a:cubicBezTo>
                        <a:cubicBezTo>
                          <a:pt x="2702056" y="752523"/>
                          <a:pt x="2714730" y="793774"/>
                          <a:pt x="2661518" y="818568"/>
                        </a:cubicBezTo>
                        <a:cubicBezTo>
                          <a:pt x="2580969" y="850317"/>
                          <a:pt x="2536206" y="779472"/>
                          <a:pt x="2473564" y="818568"/>
                        </a:cubicBezTo>
                        <a:cubicBezTo>
                          <a:pt x="2388980" y="852852"/>
                          <a:pt x="2310777" y="789129"/>
                          <a:pt x="2259686" y="818568"/>
                        </a:cubicBezTo>
                        <a:cubicBezTo>
                          <a:pt x="2215455" y="849898"/>
                          <a:pt x="2207580" y="800043"/>
                          <a:pt x="2149506" y="818568"/>
                        </a:cubicBezTo>
                        <a:cubicBezTo>
                          <a:pt x="2085020" y="858491"/>
                          <a:pt x="1978664" y="793424"/>
                          <a:pt x="1935628" y="818568"/>
                        </a:cubicBezTo>
                        <a:cubicBezTo>
                          <a:pt x="1870430" y="827696"/>
                          <a:pt x="1765367" y="771480"/>
                          <a:pt x="1721749" y="818568"/>
                        </a:cubicBezTo>
                        <a:cubicBezTo>
                          <a:pt x="1641324" y="877125"/>
                          <a:pt x="1649073" y="799222"/>
                          <a:pt x="1637494" y="818568"/>
                        </a:cubicBezTo>
                        <a:cubicBezTo>
                          <a:pt x="1619236" y="814833"/>
                          <a:pt x="1577248" y="815625"/>
                          <a:pt x="1553239" y="818568"/>
                        </a:cubicBezTo>
                        <a:cubicBezTo>
                          <a:pt x="1529874" y="832898"/>
                          <a:pt x="1463448" y="810364"/>
                          <a:pt x="1443059" y="818568"/>
                        </a:cubicBezTo>
                        <a:cubicBezTo>
                          <a:pt x="1398681" y="823640"/>
                          <a:pt x="1344834" y="822903"/>
                          <a:pt x="1306955" y="818568"/>
                        </a:cubicBezTo>
                        <a:cubicBezTo>
                          <a:pt x="1256289" y="823208"/>
                          <a:pt x="1189964" y="770993"/>
                          <a:pt x="1144926" y="818568"/>
                        </a:cubicBezTo>
                        <a:cubicBezTo>
                          <a:pt x="1095356" y="855977"/>
                          <a:pt x="1072288" y="801158"/>
                          <a:pt x="982896" y="818568"/>
                        </a:cubicBezTo>
                        <a:cubicBezTo>
                          <a:pt x="884721" y="850299"/>
                          <a:pt x="899707" y="795291"/>
                          <a:pt x="820868" y="818568"/>
                        </a:cubicBezTo>
                        <a:cubicBezTo>
                          <a:pt x="772199" y="850848"/>
                          <a:pt x="741746" y="816235"/>
                          <a:pt x="710688" y="818568"/>
                        </a:cubicBezTo>
                        <a:cubicBezTo>
                          <a:pt x="680964" y="825559"/>
                          <a:pt x="597166" y="799027"/>
                          <a:pt x="574583" y="818568"/>
                        </a:cubicBezTo>
                        <a:cubicBezTo>
                          <a:pt x="537413" y="842813"/>
                          <a:pt x="511377" y="814822"/>
                          <a:pt x="490328" y="818568"/>
                        </a:cubicBezTo>
                        <a:cubicBezTo>
                          <a:pt x="444445" y="833022"/>
                          <a:pt x="443055" y="811422"/>
                          <a:pt x="406073" y="818568"/>
                        </a:cubicBezTo>
                        <a:cubicBezTo>
                          <a:pt x="383860" y="837242"/>
                          <a:pt x="286843" y="778726"/>
                          <a:pt x="244044" y="818568"/>
                        </a:cubicBezTo>
                        <a:cubicBezTo>
                          <a:pt x="192601" y="824791"/>
                          <a:pt x="108979" y="770995"/>
                          <a:pt x="69052" y="818568"/>
                        </a:cubicBezTo>
                        <a:cubicBezTo>
                          <a:pt x="38302" y="845131"/>
                          <a:pt x="-19292" y="791534"/>
                          <a:pt x="0" y="682137"/>
                        </a:cubicBezTo>
                        <a:cubicBezTo>
                          <a:pt x="-41372" y="558264"/>
                          <a:pt x="8737" y="475215"/>
                          <a:pt x="0" y="409283"/>
                        </a:cubicBezTo>
                        <a:cubicBezTo>
                          <a:pt x="8718" y="292883"/>
                          <a:pt x="8399" y="263435"/>
                          <a:pt x="0" y="136430"/>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002060"/>
              </a:solidFill>
              <a:latin typeface="Amatic SC" panose="00000500000000000000" pitchFamily="2" charset="-79"/>
              <a:cs typeface="Amatic SC" panose="00000500000000000000" pitchFamily="2" charset="-79"/>
            </a:endParaRPr>
          </a:p>
          <a:p>
            <a:pPr algn="ctr"/>
            <a:r>
              <a:rPr lang="en-US" sz="3200" dirty="0">
                <a:solidFill>
                  <a:srgbClr val="002060"/>
                </a:solidFill>
                <a:latin typeface="Amatic SC" panose="00000500000000000000" pitchFamily="2" charset="-79"/>
                <a:cs typeface="Amatic SC" panose="00000500000000000000" pitchFamily="2" charset="-79"/>
              </a:rPr>
              <a:t>Literacy</a:t>
            </a:r>
            <a:endParaRPr lang="en-GB" sz="3200" dirty="0">
              <a:solidFill>
                <a:srgbClr val="002060"/>
              </a:solidFill>
              <a:latin typeface="Amatic SC" panose="00000500000000000000" pitchFamily="2" charset="-79"/>
              <a:cs typeface="Amatic SC" panose="00000500000000000000" pitchFamily="2" charset="-79"/>
            </a:endParaRPr>
          </a:p>
          <a:p>
            <a:pPr algn="ctr"/>
            <a:endParaRPr lang="en-GB" sz="4400" dirty="0">
              <a:solidFill>
                <a:srgbClr val="002060"/>
              </a:solidFill>
              <a:latin typeface="Amatic SC" panose="00000500000000000000" pitchFamily="2" charset="-79"/>
              <a:cs typeface="Amatic SC" panose="00000500000000000000" pitchFamily="2" charset="-79"/>
            </a:endParaRPr>
          </a:p>
        </p:txBody>
      </p:sp>
      <p:sp>
        <p:nvSpPr>
          <p:cNvPr id="20" name="Rectangle: Rounded Corners 8">
            <a:extLst>
              <a:ext uri="{FF2B5EF4-FFF2-40B4-BE49-F238E27FC236}">
                <a16:creationId xmlns:a16="http://schemas.microsoft.com/office/drawing/2014/main" id="{5259A248-0D8B-402D-910C-C70C3ABABC6F}"/>
              </a:ext>
            </a:extLst>
          </p:cNvPr>
          <p:cNvSpPr/>
          <p:nvPr/>
        </p:nvSpPr>
        <p:spPr>
          <a:xfrm>
            <a:off x="9021452" y="550259"/>
            <a:ext cx="3179333" cy="1540030"/>
          </a:xfrm>
          <a:custGeom>
            <a:avLst/>
            <a:gdLst>
              <a:gd name="connsiteX0" fmla="*/ 0 w 3179333"/>
              <a:gd name="connsiteY0" fmla="*/ 256675 h 1540030"/>
              <a:gd name="connsiteX1" fmla="*/ 80401 w 3179333"/>
              <a:gd name="connsiteY1" fmla="*/ 0 h 1540030"/>
              <a:gd name="connsiteX2" fmla="*/ 329429 w 3179333"/>
              <a:gd name="connsiteY2" fmla="*/ 0 h 1540030"/>
              <a:gd name="connsiteX3" fmla="*/ 578458 w 3179333"/>
              <a:gd name="connsiteY3" fmla="*/ 0 h 1540030"/>
              <a:gd name="connsiteX4" fmla="*/ 767116 w 3179333"/>
              <a:gd name="connsiteY4" fmla="*/ 0 h 1540030"/>
              <a:gd name="connsiteX5" fmla="*/ 865218 w 3179333"/>
              <a:gd name="connsiteY5" fmla="*/ 0 h 1540030"/>
              <a:gd name="connsiteX6" fmla="*/ 1084061 w 3179333"/>
              <a:gd name="connsiteY6" fmla="*/ 0 h 1540030"/>
              <a:gd name="connsiteX7" fmla="*/ 1333091 w 3179333"/>
              <a:gd name="connsiteY7" fmla="*/ 0 h 1540030"/>
              <a:gd name="connsiteX8" fmla="*/ 1521749 w 3179333"/>
              <a:gd name="connsiteY8" fmla="*/ 0 h 1540030"/>
              <a:gd name="connsiteX9" fmla="*/ 1770777 w 3179333"/>
              <a:gd name="connsiteY9" fmla="*/ 0 h 1540030"/>
              <a:gd name="connsiteX10" fmla="*/ 1899064 w 3179333"/>
              <a:gd name="connsiteY10" fmla="*/ 0 h 1540030"/>
              <a:gd name="connsiteX11" fmla="*/ 2087722 w 3179333"/>
              <a:gd name="connsiteY11" fmla="*/ 0 h 1540030"/>
              <a:gd name="connsiteX12" fmla="*/ 2185825 w 3179333"/>
              <a:gd name="connsiteY12" fmla="*/ 0 h 1540030"/>
              <a:gd name="connsiteX13" fmla="*/ 2314112 w 3179333"/>
              <a:gd name="connsiteY13" fmla="*/ 0 h 1540030"/>
              <a:gd name="connsiteX14" fmla="*/ 2412215 w 3179333"/>
              <a:gd name="connsiteY14" fmla="*/ 0 h 1540030"/>
              <a:gd name="connsiteX15" fmla="*/ 2600873 w 3179333"/>
              <a:gd name="connsiteY15" fmla="*/ 0 h 1540030"/>
              <a:gd name="connsiteX16" fmla="*/ 2849901 w 3179333"/>
              <a:gd name="connsiteY16" fmla="*/ 0 h 1540030"/>
              <a:gd name="connsiteX17" fmla="*/ 3098929 w 3179333"/>
              <a:gd name="connsiteY17" fmla="*/ 0 h 1540030"/>
              <a:gd name="connsiteX18" fmla="*/ 3179333 w 3179333"/>
              <a:gd name="connsiteY18" fmla="*/ 256675 h 1540030"/>
              <a:gd name="connsiteX19" fmla="*/ 3179333 w 3179333"/>
              <a:gd name="connsiteY19" fmla="*/ 749479 h 1540030"/>
              <a:gd name="connsiteX20" fmla="*/ 3179333 w 3179333"/>
              <a:gd name="connsiteY20" fmla="*/ 1283352 h 1540030"/>
              <a:gd name="connsiteX21" fmla="*/ 3098929 w 3179333"/>
              <a:gd name="connsiteY21" fmla="*/ 1540030 h 1540030"/>
              <a:gd name="connsiteX22" fmla="*/ 2880087 w 3179333"/>
              <a:gd name="connsiteY22" fmla="*/ 1540030 h 1540030"/>
              <a:gd name="connsiteX23" fmla="*/ 2631058 w 3179333"/>
              <a:gd name="connsiteY23" fmla="*/ 1540030 h 1540030"/>
              <a:gd name="connsiteX24" fmla="*/ 2502770 w 3179333"/>
              <a:gd name="connsiteY24" fmla="*/ 1540030 h 1540030"/>
              <a:gd name="connsiteX25" fmla="*/ 2253742 w 3179333"/>
              <a:gd name="connsiteY25" fmla="*/ 1540030 h 1540030"/>
              <a:gd name="connsiteX26" fmla="*/ 2004713 w 3179333"/>
              <a:gd name="connsiteY26" fmla="*/ 1540030 h 1540030"/>
              <a:gd name="connsiteX27" fmla="*/ 1906611 w 3179333"/>
              <a:gd name="connsiteY27" fmla="*/ 1540030 h 1540030"/>
              <a:gd name="connsiteX28" fmla="*/ 1808508 w 3179333"/>
              <a:gd name="connsiteY28" fmla="*/ 1540030 h 1540030"/>
              <a:gd name="connsiteX29" fmla="*/ 1680221 w 3179333"/>
              <a:gd name="connsiteY29" fmla="*/ 1540030 h 1540030"/>
              <a:gd name="connsiteX30" fmla="*/ 1521749 w 3179333"/>
              <a:gd name="connsiteY30" fmla="*/ 1540030 h 1540030"/>
              <a:gd name="connsiteX31" fmla="*/ 1333091 w 3179333"/>
              <a:gd name="connsiteY31" fmla="*/ 1540030 h 1540030"/>
              <a:gd name="connsiteX32" fmla="*/ 1144432 w 3179333"/>
              <a:gd name="connsiteY32" fmla="*/ 1540030 h 1540030"/>
              <a:gd name="connsiteX33" fmla="*/ 955774 w 3179333"/>
              <a:gd name="connsiteY33" fmla="*/ 1540030 h 1540030"/>
              <a:gd name="connsiteX34" fmla="*/ 827487 w 3179333"/>
              <a:gd name="connsiteY34" fmla="*/ 1540030 h 1540030"/>
              <a:gd name="connsiteX35" fmla="*/ 669014 w 3179333"/>
              <a:gd name="connsiteY35" fmla="*/ 1540030 h 1540030"/>
              <a:gd name="connsiteX36" fmla="*/ 570912 w 3179333"/>
              <a:gd name="connsiteY36" fmla="*/ 1540030 h 1540030"/>
              <a:gd name="connsiteX37" fmla="*/ 472809 w 3179333"/>
              <a:gd name="connsiteY37" fmla="*/ 1540030 h 1540030"/>
              <a:gd name="connsiteX38" fmla="*/ 284152 w 3179333"/>
              <a:gd name="connsiteY38" fmla="*/ 1540030 h 1540030"/>
              <a:gd name="connsiteX39" fmla="*/ 80401 w 3179333"/>
              <a:gd name="connsiteY39" fmla="*/ 1540030 h 1540030"/>
              <a:gd name="connsiteX40" fmla="*/ 0 w 3179333"/>
              <a:gd name="connsiteY40" fmla="*/ 1283352 h 1540030"/>
              <a:gd name="connsiteX41" fmla="*/ 0 w 3179333"/>
              <a:gd name="connsiteY41" fmla="*/ 770013 h 1540030"/>
              <a:gd name="connsiteX42" fmla="*/ 0 w 3179333"/>
              <a:gd name="connsiteY42" fmla="*/ 256675 h 1540030"/>
              <a:gd name="connsiteX0" fmla="*/ 0 w 3179333"/>
              <a:gd name="connsiteY0" fmla="*/ 256675 h 1540030"/>
              <a:gd name="connsiteX1" fmla="*/ 80401 w 3179333"/>
              <a:gd name="connsiteY1" fmla="*/ 0 h 1540030"/>
              <a:gd name="connsiteX2" fmla="*/ 238874 w 3179333"/>
              <a:gd name="connsiteY2" fmla="*/ 0 h 1540030"/>
              <a:gd name="connsiteX3" fmla="*/ 427532 w 3179333"/>
              <a:gd name="connsiteY3" fmla="*/ 0 h 1540030"/>
              <a:gd name="connsiteX4" fmla="*/ 586004 w 3179333"/>
              <a:gd name="connsiteY4" fmla="*/ 0 h 1540030"/>
              <a:gd name="connsiteX5" fmla="*/ 684107 w 3179333"/>
              <a:gd name="connsiteY5" fmla="*/ 0 h 1540030"/>
              <a:gd name="connsiteX6" fmla="*/ 872764 w 3179333"/>
              <a:gd name="connsiteY6" fmla="*/ 0 h 1540030"/>
              <a:gd name="connsiteX7" fmla="*/ 1031237 w 3179333"/>
              <a:gd name="connsiteY7" fmla="*/ 0 h 1540030"/>
              <a:gd name="connsiteX8" fmla="*/ 1219896 w 3179333"/>
              <a:gd name="connsiteY8" fmla="*/ 0 h 1540030"/>
              <a:gd name="connsiteX9" fmla="*/ 1378369 w 3179333"/>
              <a:gd name="connsiteY9" fmla="*/ 0 h 1540030"/>
              <a:gd name="connsiteX10" fmla="*/ 1627397 w 3179333"/>
              <a:gd name="connsiteY10" fmla="*/ 0 h 1540030"/>
              <a:gd name="connsiteX11" fmla="*/ 1725499 w 3179333"/>
              <a:gd name="connsiteY11" fmla="*/ 0 h 1540030"/>
              <a:gd name="connsiteX12" fmla="*/ 1974528 w 3179333"/>
              <a:gd name="connsiteY12" fmla="*/ 0 h 1540030"/>
              <a:gd name="connsiteX13" fmla="*/ 2133001 w 3179333"/>
              <a:gd name="connsiteY13" fmla="*/ 0 h 1540030"/>
              <a:gd name="connsiteX14" fmla="*/ 2291474 w 3179333"/>
              <a:gd name="connsiteY14" fmla="*/ 0 h 1540030"/>
              <a:gd name="connsiteX15" fmla="*/ 2389575 w 3179333"/>
              <a:gd name="connsiteY15" fmla="*/ 0 h 1540030"/>
              <a:gd name="connsiteX16" fmla="*/ 2608419 w 3179333"/>
              <a:gd name="connsiteY16" fmla="*/ 0 h 1540030"/>
              <a:gd name="connsiteX17" fmla="*/ 2857447 w 3179333"/>
              <a:gd name="connsiteY17" fmla="*/ 0 h 1540030"/>
              <a:gd name="connsiteX18" fmla="*/ 3098929 w 3179333"/>
              <a:gd name="connsiteY18" fmla="*/ 0 h 1540030"/>
              <a:gd name="connsiteX19" fmla="*/ 3179333 w 3179333"/>
              <a:gd name="connsiteY19" fmla="*/ 256675 h 1540030"/>
              <a:gd name="connsiteX20" fmla="*/ 3179333 w 3179333"/>
              <a:gd name="connsiteY20" fmla="*/ 739213 h 1540030"/>
              <a:gd name="connsiteX21" fmla="*/ 3179333 w 3179333"/>
              <a:gd name="connsiteY21" fmla="*/ 1283352 h 1540030"/>
              <a:gd name="connsiteX22" fmla="*/ 3098929 w 3179333"/>
              <a:gd name="connsiteY22" fmla="*/ 1540030 h 1540030"/>
              <a:gd name="connsiteX23" fmla="*/ 2970642 w 3179333"/>
              <a:gd name="connsiteY23" fmla="*/ 1540030 h 1540030"/>
              <a:gd name="connsiteX24" fmla="*/ 2751799 w 3179333"/>
              <a:gd name="connsiteY24" fmla="*/ 1540030 h 1540030"/>
              <a:gd name="connsiteX25" fmla="*/ 2623512 w 3179333"/>
              <a:gd name="connsiteY25" fmla="*/ 1540030 h 1540030"/>
              <a:gd name="connsiteX26" fmla="*/ 2404668 w 3179333"/>
              <a:gd name="connsiteY26" fmla="*/ 1540030 h 1540030"/>
              <a:gd name="connsiteX27" fmla="*/ 2306566 w 3179333"/>
              <a:gd name="connsiteY27" fmla="*/ 1540030 h 1540030"/>
              <a:gd name="connsiteX28" fmla="*/ 2178278 w 3179333"/>
              <a:gd name="connsiteY28" fmla="*/ 1540030 h 1540030"/>
              <a:gd name="connsiteX29" fmla="*/ 1959435 w 3179333"/>
              <a:gd name="connsiteY29" fmla="*/ 1540030 h 1540030"/>
              <a:gd name="connsiteX30" fmla="*/ 1770777 w 3179333"/>
              <a:gd name="connsiteY30" fmla="*/ 1540030 h 1540030"/>
              <a:gd name="connsiteX31" fmla="*/ 1551934 w 3179333"/>
              <a:gd name="connsiteY31" fmla="*/ 1540030 h 1540030"/>
              <a:gd name="connsiteX32" fmla="*/ 1453832 w 3179333"/>
              <a:gd name="connsiteY32" fmla="*/ 1540030 h 1540030"/>
              <a:gd name="connsiteX33" fmla="*/ 1234988 w 3179333"/>
              <a:gd name="connsiteY33" fmla="*/ 1540030 h 1540030"/>
              <a:gd name="connsiteX34" fmla="*/ 1046330 w 3179333"/>
              <a:gd name="connsiteY34" fmla="*/ 1540030 h 1540030"/>
              <a:gd name="connsiteX35" fmla="*/ 857672 w 3179333"/>
              <a:gd name="connsiteY35" fmla="*/ 1540030 h 1540030"/>
              <a:gd name="connsiteX36" fmla="*/ 699199 w 3179333"/>
              <a:gd name="connsiteY36" fmla="*/ 1540030 h 1540030"/>
              <a:gd name="connsiteX37" fmla="*/ 540726 w 3179333"/>
              <a:gd name="connsiteY37" fmla="*/ 1540030 h 1540030"/>
              <a:gd name="connsiteX38" fmla="*/ 382254 w 3179333"/>
              <a:gd name="connsiteY38" fmla="*/ 1540030 h 1540030"/>
              <a:gd name="connsiteX39" fmla="*/ 80401 w 3179333"/>
              <a:gd name="connsiteY39" fmla="*/ 1540030 h 1540030"/>
              <a:gd name="connsiteX40" fmla="*/ 0 w 3179333"/>
              <a:gd name="connsiteY40" fmla="*/ 1283352 h 1540030"/>
              <a:gd name="connsiteX41" fmla="*/ 0 w 3179333"/>
              <a:gd name="connsiteY41" fmla="*/ 759746 h 1540030"/>
              <a:gd name="connsiteX42" fmla="*/ 0 w 3179333"/>
              <a:gd name="connsiteY42" fmla="*/ 256675 h 1540030"/>
              <a:gd name="connsiteX0" fmla="*/ 0 w 3179333"/>
              <a:gd name="connsiteY0" fmla="*/ 256675 h 1540030"/>
              <a:gd name="connsiteX1" fmla="*/ 80401 w 3179333"/>
              <a:gd name="connsiteY1" fmla="*/ 0 h 1540030"/>
              <a:gd name="connsiteX2" fmla="*/ 329429 w 3179333"/>
              <a:gd name="connsiteY2" fmla="*/ 0 h 1540030"/>
              <a:gd name="connsiteX3" fmla="*/ 578458 w 3179333"/>
              <a:gd name="connsiteY3" fmla="*/ 0 h 1540030"/>
              <a:gd name="connsiteX4" fmla="*/ 767116 w 3179333"/>
              <a:gd name="connsiteY4" fmla="*/ 0 h 1540030"/>
              <a:gd name="connsiteX5" fmla="*/ 865218 w 3179333"/>
              <a:gd name="connsiteY5" fmla="*/ 0 h 1540030"/>
              <a:gd name="connsiteX6" fmla="*/ 1084061 w 3179333"/>
              <a:gd name="connsiteY6" fmla="*/ 0 h 1540030"/>
              <a:gd name="connsiteX7" fmla="*/ 1333091 w 3179333"/>
              <a:gd name="connsiteY7" fmla="*/ 0 h 1540030"/>
              <a:gd name="connsiteX8" fmla="*/ 1521749 w 3179333"/>
              <a:gd name="connsiteY8" fmla="*/ 0 h 1540030"/>
              <a:gd name="connsiteX9" fmla="*/ 1770777 w 3179333"/>
              <a:gd name="connsiteY9" fmla="*/ 0 h 1540030"/>
              <a:gd name="connsiteX10" fmla="*/ 1899064 w 3179333"/>
              <a:gd name="connsiteY10" fmla="*/ 0 h 1540030"/>
              <a:gd name="connsiteX11" fmla="*/ 2087722 w 3179333"/>
              <a:gd name="connsiteY11" fmla="*/ 0 h 1540030"/>
              <a:gd name="connsiteX12" fmla="*/ 2185825 w 3179333"/>
              <a:gd name="connsiteY12" fmla="*/ 0 h 1540030"/>
              <a:gd name="connsiteX13" fmla="*/ 2314112 w 3179333"/>
              <a:gd name="connsiteY13" fmla="*/ 0 h 1540030"/>
              <a:gd name="connsiteX14" fmla="*/ 2412215 w 3179333"/>
              <a:gd name="connsiteY14" fmla="*/ 0 h 1540030"/>
              <a:gd name="connsiteX15" fmla="*/ 2600873 w 3179333"/>
              <a:gd name="connsiteY15" fmla="*/ 0 h 1540030"/>
              <a:gd name="connsiteX16" fmla="*/ 2849901 w 3179333"/>
              <a:gd name="connsiteY16" fmla="*/ 0 h 1540030"/>
              <a:gd name="connsiteX17" fmla="*/ 3098929 w 3179333"/>
              <a:gd name="connsiteY17" fmla="*/ 0 h 1540030"/>
              <a:gd name="connsiteX18" fmla="*/ 3179333 w 3179333"/>
              <a:gd name="connsiteY18" fmla="*/ 256675 h 1540030"/>
              <a:gd name="connsiteX19" fmla="*/ 3179333 w 3179333"/>
              <a:gd name="connsiteY19" fmla="*/ 749479 h 1540030"/>
              <a:gd name="connsiteX20" fmla="*/ 3179333 w 3179333"/>
              <a:gd name="connsiteY20" fmla="*/ 1283352 h 1540030"/>
              <a:gd name="connsiteX21" fmla="*/ 3098929 w 3179333"/>
              <a:gd name="connsiteY21" fmla="*/ 1540030 h 1540030"/>
              <a:gd name="connsiteX22" fmla="*/ 2880087 w 3179333"/>
              <a:gd name="connsiteY22" fmla="*/ 1540030 h 1540030"/>
              <a:gd name="connsiteX23" fmla="*/ 2631058 w 3179333"/>
              <a:gd name="connsiteY23" fmla="*/ 1540030 h 1540030"/>
              <a:gd name="connsiteX24" fmla="*/ 2502770 w 3179333"/>
              <a:gd name="connsiteY24" fmla="*/ 1540030 h 1540030"/>
              <a:gd name="connsiteX25" fmla="*/ 2253742 w 3179333"/>
              <a:gd name="connsiteY25" fmla="*/ 1540030 h 1540030"/>
              <a:gd name="connsiteX26" fmla="*/ 2004713 w 3179333"/>
              <a:gd name="connsiteY26" fmla="*/ 1540030 h 1540030"/>
              <a:gd name="connsiteX27" fmla="*/ 1906611 w 3179333"/>
              <a:gd name="connsiteY27" fmla="*/ 1540030 h 1540030"/>
              <a:gd name="connsiteX28" fmla="*/ 1808508 w 3179333"/>
              <a:gd name="connsiteY28" fmla="*/ 1540030 h 1540030"/>
              <a:gd name="connsiteX29" fmla="*/ 1680221 w 3179333"/>
              <a:gd name="connsiteY29" fmla="*/ 1540030 h 1540030"/>
              <a:gd name="connsiteX30" fmla="*/ 1521749 w 3179333"/>
              <a:gd name="connsiteY30" fmla="*/ 1540030 h 1540030"/>
              <a:gd name="connsiteX31" fmla="*/ 1333091 w 3179333"/>
              <a:gd name="connsiteY31" fmla="*/ 1540030 h 1540030"/>
              <a:gd name="connsiteX32" fmla="*/ 1144432 w 3179333"/>
              <a:gd name="connsiteY32" fmla="*/ 1540030 h 1540030"/>
              <a:gd name="connsiteX33" fmla="*/ 955774 w 3179333"/>
              <a:gd name="connsiteY33" fmla="*/ 1540030 h 1540030"/>
              <a:gd name="connsiteX34" fmla="*/ 827487 w 3179333"/>
              <a:gd name="connsiteY34" fmla="*/ 1540030 h 1540030"/>
              <a:gd name="connsiteX35" fmla="*/ 669014 w 3179333"/>
              <a:gd name="connsiteY35" fmla="*/ 1540030 h 1540030"/>
              <a:gd name="connsiteX36" fmla="*/ 570912 w 3179333"/>
              <a:gd name="connsiteY36" fmla="*/ 1540030 h 1540030"/>
              <a:gd name="connsiteX37" fmla="*/ 472809 w 3179333"/>
              <a:gd name="connsiteY37" fmla="*/ 1540030 h 1540030"/>
              <a:gd name="connsiteX38" fmla="*/ 284152 w 3179333"/>
              <a:gd name="connsiteY38" fmla="*/ 1540030 h 1540030"/>
              <a:gd name="connsiteX39" fmla="*/ 80401 w 3179333"/>
              <a:gd name="connsiteY39" fmla="*/ 1540030 h 1540030"/>
              <a:gd name="connsiteX40" fmla="*/ 0 w 3179333"/>
              <a:gd name="connsiteY40" fmla="*/ 1283352 h 1540030"/>
              <a:gd name="connsiteX41" fmla="*/ 0 w 3179333"/>
              <a:gd name="connsiteY41" fmla="*/ 770013 h 1540030"/>
              <a:gd name="connsiteX42" fmla="*/ 0 w 3179333"/>
              <a:gd name="connsiteY42" fmla="*/ 256675 h 1540030"/>
              <a:gd name="connsiteX0" fmla="*/ 0 w 3179333"/>
              <a:gd name="connsiteY0" fmla="*/ 256675 h 1540030"/>
              <a:gd name="connsiteX1" fmla="*/ 80401 w 3179333"/>
              <a:gd name="connsiteY1" fmla="*/ 0 h 1540030"/>
              <a:gd name="connsiteX2" fmla="*/ 329429 w 3179333"/>
              <a:gd name="connsiteY2" fmla="*/ 0 h 1540030"/>
              <a:gd name="connsiteX3" fmla="*/ 578458 w 3179333"/>
              <a:gd name="connsiteY3" fmla="*/ 0 h 1540030"/>
              <a:gd name="connsiteX4" fmla="*/ 767116 w 3179333"/>
              <a:gd name="connsiteY4" fmla="*/ 0 h 1540030"/>
              <a:gd name="connsiteX5" fmla="*/ 865218 w 3179333"/>
              <a:gd name="connsiteY5" fmla="*/ 0 h 1540030"/>
              <a:gd name="connsiteX6" fmla="*/ 1084061 w 3179333"/>
              <a:gd name="connsiteY6" fmla="*/ 0 h 1540030"/>
              <a:gd name="connsiteX7" fmla="*/ 1333091 w 3179333"/>
              <a:gd name="connsiteY7" fmla="*/ 0 h 1540030"/>
              <a:gd name="connsiteX8" fmla="*/ 1521749 w 3179333"/>
              <a:gd name="connsiteY8" fmla="*/ 0 h 1540030"/>
              <a:gd name="connsiteX9" fmla="*/ 1770777 w 3179333"/>
              <a:gd name="connsiteY9" fmla="*/ 0 h 1540030"/>
              <a:gd name="connsiteX10" fmla="*/ 1899064 w 3179333"/>
              <a:gd name="connsiteY10" fmla="*/ 0 h 1540030"/>
              <a:gd name="connsiteX11" fmla="*/ 2087722 w 3179333"/>
              <a:gd name="connsiteY11" fmla="*/ 0 h 1540030"/>
              <a:gd name="connsiteX12" fmla="*/ 2185825 w 3179333"/>
              <a:gd name="connsiteY12" fmla="*/ 0 h 1540030"/>
              <a:gd name="connsiteX13" fmla="*/ 2314112 w 3179333"/>
              <a:gd name="connsiteY13" fmla="*/ 0 h 1540030"/>
              <a:gd name="connsiteX14" fmla="*/ 2412215 w 3179333"/>
              <a:gd name="connsiteY14" fmla="*/ 0 h 1540030"/>
              <a:gd name="connsiteX15" fmla="*/ 2600873 w 3179333"/>
              <a:gd name="connsiteY15" fmla="*/ 0 h 1540030"/>
              <a:gd name="connsiteX16" fmla="*/ 2849901 w 3179333"/>
              <a:gd name="connsiteY16" fmla="*/ 0 h 1540030"/>
              <a:gd name="connsiteX17" fmla="*/ 3098929 w 3179333"/>
              <a:gd name="connsiteY17" fmla="*/ 0 h 1540030"/>
              <a:gd name="connsiteX18" fmla="*/ 3179333 w 3179333"/>
              <a:gd name="connsiteY18" fmla="*/ 256675 h 1540030"/>
              <a:gd name="connsiteX19" fmla="*/ 3179333 w 3179333"/>
              <a:gd name="connsiteY19" fmla="*/ 749479 h 1540030"/>
              <a:gd name="connsiteX20" fmla="*/ 3179333 w 3179333"/>
              <a:gd name="connsiteY20" fmla="*/ 1283352 h 1540030"/>
              <a:gd name="connsiteX21" fmla="*/ 3098929 w 3179333"/>
              <a:gd name="connsiteY21" fmla="*/ 1540030 h 1540030"/>
              <a:gd name="connsiteX22" fmla="*/ 2880087 w 3179333"/>
              <a:gd name="connsiteY22" fmla="*/ 1540030 h 1540030"/>
              <a:gd name="connsiteX23" fmla="*/ 2631058 w 3179333"/>
              <a:gd name="connsiteY23" fmla="*/ 1540030 h 1540030"/>
              <a:gd name="connsiteX24" fmla="*/ 2502770 w 3179333"/>
              <a:gd name="connsiteY24" fmla="*/ 1540030 h 1540030"/>
              <a:gd name="connsiteX25" fmla="*/ 2253742 w 3179333"/>
              <a:gd name="connsiteY25" fmla="*/ 1540030 h 1540030"/>
              <a:gd name="connsiteX26" fmla="*/ 2004713 w 3179333"/>
              <a:gd name="connsiteY26" fmla="*/ 1540030 h 1540030"/>
              <a:gd name="connsiteX27" fmla="*/ 1906611 w 3179333"/>
              <a:gd name="connsiteY27" fmla="*/ 1540030 h 1540030"/>
              <a:gd name="connsiteX28" fmla="*/ 1808508 w 3179333"/>
              <a:gd name="connsiteY28" fmla="*/ 1540030 h 1540030"/>
              <a:gd name="connsiteX29" fmla="*/ 1680221 w 3179333"/>
              <a:gd name="connsiteY29" fmla="*/ 1540030 h 1540030"/>
              <a:gd name="connsiteX30" fmla="*/ 1521749 w 3179333"/>
              <a:gd name="connsiteY30" fmla="*/ 1540030 h 1540030"/>
              <a:gd name="connsiteX31" fmla="*/ 1333091 w 3179333"/>
              <a:gd name="connsiteY31" fmla="*/ 1540030 h 1540030"/>
              <a:gd name="connsiteX32" fmla="*/ 1144432 w 3179333"/>
              <a:gd name="connsiteY32" fmla="*/ 1540030 h 1540030"/>
              <a:gd name="connsiteX33" fmla="*/ 955774 w 3179333"/>
              <a:gd name="connsiteY33" fmla="*/ 1540030 h 1540030"/>
              <a:gd name="connsiteX34" fmla="*/ 827487 w 3179333"/>
              <a:gd name="connsiteY34" fmla="*/ 1540030 h 1540030"/>
              <a:gd name="connsiteX35" fmla="*/ 669014 w 3179333"/>
              <a:gd name="connsiteY35" fmla="*/ 1540030 h 1540030"/>
              <a:gd name="connsiteX36" fmla="*/ 570912 w 3179333"/>
              <a:gd name="connsiteY36" fmla="*/ 1540030 h 1540030"/>
              <a:gd name="connsiteX37" fmla="*/ 472809 w 3179333"/>
              <a:gd name="connsiteY37" fmla="*/ 1540030 h 1540030"/>
              <a:gd name="connsiteX38" fmla="*/ 284152 w 3179333"/>
              <a:gd name="connsiteY38" fmla="*/ 1540030 h 1540030"/>
              <a:gd name="connsiteX39" fmla="*/ 80401 w 3179333"/>
              <a:gd name="connsiteY39" fmla="*/ 1540030 h 1540030"/>
              <a:gd name="connsiteX40" fmla="*/ 0 w 3179333"/>
              <a:gd name="connsiteY40" fmla="*/ 1283352 h 1540030"/>
              <a:gd name="connsiteX41" fmla="*/ 0 w 3179333"/>
              <a:gd name="connsiteY41" fmla="*/ 770013 h 1540030"/>
              <a:gd name="connsiteX42" fmla="*/ 0 w 3179333"/>
              <a:gd name="connsiteY42" fmla="*/ 256675 h 1540030"/>
              <a:gd name="connsiteX0" fmla="*/ 0 w 3179333"/>
              <a:gd name="connsiteY0" fmla="*/ 256675 h 1540030"/>
              <a:gd name="connsiteX1" fmla="*/ 80401 w 3179333"/>
              <a:gd name="connsiteY1" fmla="*/ 0 h 1540030"/>
              <a:gd name="connsiteX2" fmla="*/ 329429 w 3179333"/>
              <a:gd name="connsiteY2" fmla="*/ 0 h 1540030"/>
              <a:gd name="connsiteX3" fmla="*/ 578458 w 3179333"/>
              <a:gd name="connsiteY3" fmla="*/ 0 h 1540030"/>
              <a:gd name="connsiteX4" fmla="*/ 767116 w 3179333"/>
              <a:gd name="connsiteY4" fmla="*/ 0 h 1540030"/>
              <a:gd name="connsiteX5" fmla="*/ 865218 w 3179333"/>
              <a:gd name="connsiteY5" fmla="*/ 0 h 1540030"/>
              <a:gd name="connsiteX6" fmla="*/ 1084061 w 3179333"/>
              <a:gd name="connsiteY6" fmla="*/ 0 h 1540030"/>
              <a:gd name="connsiteX7" fmla="*/ 1333091 w 3179333"/>
              <a:gd name="connsiteY7" fmla="*/ 0 h 1540030"/>
              <a:gd name="connsiteX8" fmla="*/ 1521749 w 3179333"/>
              <a:gd name="connsiteY8" fmla="*/ 0 h 1540030"/>
              <a:gd name="connsiteX9" fmla="*/ 1770777 w 3179333"/>
              <a:gd name="connsiteY9" fmla="*/ 0 h 1540030"/>
              <a:gd name="connsiteX10" fmla="*/ 1899064 w 3179333"/>
              <a:gd name="connsiteY10" fmla="*/ 0 h 1540030"/>
              <a:gd name="connsiteX11" fmla="*/ 2087722 w 3179333"/>
              <a:gd name="connsiteY11" fmla="*/ 0 h 1540030"/>
              <a:gd name="connsiteX12" fmla="*/ 2185825 w 3179333"/>
              <a:gd name="connsiteY12" fmla="*/ 0 h 1540030"/>
              <a:gd name="connsiteX13" fmla="*/ 2314112 w 3179333"/>
              <a:gd name="connsiteY13" fmla="*/ 0 h 1540030"/>
              <a:gd name="connsiteX14" fmla="*/ 2412215 w 3179333"/>
              <a:gd name="connsiteY14" fmla="*/ 0 h 1540030"/>
              <a:gd name="connsiteX15" fmla="*/ 2600873 w 3179333"/>
              <a:gd name="connsiteY15" fmla="*/ 0 h 1540030"/>
              <a:gd name="connsiteX16" fmla="*/ 2849901 w 3179333"/>
              <a:gd name="connsiteY16" fmla="*/ 0 h 1540030"/>
              <a:gd name="connsiteX17" fmla="*/ 3098929 w 3179333"/>
              <a:gd name="connsiteY17" fmla="*/ 0 h 1540030"/>
              <a:gd name="connsiteX18" fmla="*/ 3179333 w 3179333"/>
              <a:gd name="connsiteY18" fmla="*/ 256675 h 1540030"/>
              <a:gd name="connsiteX19" fmla="*/ 3179333 w 3179333"/>
              <a:gd name="connsiteY19" fmla="*/ 749479 h 1540030"/>
              <a:gd name="connsiteX20" fmla="*/ 3179333 w 3179333"/>
              <a:gd name="connsiteY20" fmla="*/ 1283352 h 1540030"/>
              <a:gd name="connsiteX21" fmla="*/ 3098929 w 3179333"/>
              <a:gd name="connsiteY21" fmla="*/ 1540030 h 1540030"/>
              <a:gd name="connsiteX22" fmla="*/ 2880087 w 3179333"/>
              <a:gd name="connsiteY22" fmla="*/ 1540030 h 1540030"/>
              <a:gd name="connsiteX23" fmla="*/ 2631058 w 3179333"/>
              <a:gd name="connsiteY23" fmla="*/ 1540030 h 1540030"/>
              <a:gd name="connsiteX24" fmla="*/ 2502770 w 3179333"/>
              <a:gd name="connsiteY24" fmla="*/ 1540030 h 1540030"/>
              <a:gd name="connsiteX25" fmla="*/ 2253742 w 3179333"/>
              <a:gd name="connsiteY25" fmla="*/ 1540030 h 1540030"/>
              <a:gd name="connsiteX26" fmla="*/ 2004713 w 3179333"/>
              <a:gd name="connsiteY26" fmla="*/ 1540030 h 1540030"/>
              <a:gd name="connsiteX27" fmla="*/ 1906611 w 3179333"/>
              <a:gd name="connsiteY27" fmla="*/ 1540030 h 1540030"/>
              <a:gd name="connsiteX28" fmla="*/ 1808508 w 3179333"/>
              <a:gd name="connsiteY28" fmla="*/ 1540030 h 1540030"/>
              <a:gd name="connsiteX29" fmla="*/ 1680221 w 3179333"/>
              <a:gd name="connsiteY29" fmla="*/ 1540030 h 1540030"/>
              <a:gd name="connsiteX30" fmla="*/ 1521749 w 3179333"/>
              <a:gd name="connsiteY30" fmla="*/ 1540030 h 1540030"/>
              <a:gd name="connsiteX31" fmla="*/ 1333091 w 3179333"/>
              <a:gd name="connsiteY31" fmla="*/ 1540030 h 1540030"/>
              <a:gd name="connsiteX32" fmla="*/ 1144432 w 3179333"/>
              <a:gd name="connsiteY32" fmla="*/ 1540030 h 1540030"/>
              <a:gd name="connsiteX33" fmla="*/ 955774 w 3179333"/>
              <a:gd name="connsiteY33" fmla="*/ 1540030 h 1540030"/>
              <a:gd name="connsiteX34" fmla="*/ 827487 w 3179333"/>
              <a:gd name="connsiteY34" fmla="*/ 1540030 h 1540030"/>
              <a:gd name="connsiteX35" fmla="*/ 669014 w 3179333"/>
              <a:gd name="connsiteY35" fmla="*/ 1540030 h 1540030"/>
              <a:gd name="connsiteX36" fmla="*/ 570912 w 3179333"/>
              <a:gd name="connsiteY36" fmla="*/ 1540030 h 1540030"/>
              <a:gd name="connsiteX37" fmla="*/ 472809 w 3179333"/>
              <a:gd name="connsiteY37" fmla="*/ 1540030 h 1540030"/>
              <a:gd name="connsiteX38" fmla="*/ 284152 w 3179333"/>
              <a:gd name="connsiteY38" fmla="*/ 1540030 h 1540030"/>
              <a:gd name="connsiteX39" fmla="*/ 80401 w 3179333"/>
              <a:gd name="connsiteY39" fmla="*/ 1540030 h 1540030"/>
              <a:gd name="connsiteX40" fmla="*/ 0 w 3179333"/>
              <a:gd name="connsiteY40" fmla="*/ 1283352 h 1540030"/>
              <a:gd name="connsiteX41" fmla="*/ 0 w 3179333"/>
              <a:gd name="connsiteY41" fmla="*/ 770013 h 1540030"/>
              <a:gd name="connsiteX42" fmla="*/ 0 w 3179333"/>
              <a:gd name="connsiteY42" fmla="*/ 256675 h 1540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179333" h="1540030" fill="none" extrusionOk="0">
                <a:moveTo>
                  <a:pt x="0" y="256675"/>
                </a:moveTo>
                <a:cubicBezTo>
                  <a:pt x="5538" y="104691"/>
                  <a:pt x="47431" y="-9415"/>
                  <a:pt x="80401" y="0"/>
                </a:cubicBezTo>
                <a:cubicBezTo>
                  <a:pt x="148436" y="-92077"/>
                  <a:pt x="237420" y="10864"/>
                  <a:pt x="329429" y="0"/>
                </a:cubicBezTo>
                <a:cubicBezTo>
                  <a:pt x="401407" y="-68322"/>
                  <a:pt x="502129" y="-25929"/>
                  <a:pt x="578458" y="0"/>
                </a:cubicBezTo>
                <a:cubicBezTo>
                  <a:pt x="665221" y="-50454"/>
                  <a:pt x="715929" y="11183"/>
                  <a:pt x="767116" y="0"/>
                </a:cubicBezTo>
                <a:cubicBezTo>
                  <a:pt x="835534" y="28256"/>
                  <a:pt x="803311" y="-1078"/>
                  <a:pt x="865218" y="0"/>
                </a:cubicBezTo>
                <a:cubicBezTo>
                  <a:pt x="943761" y="-15845"/>
                  <a:pt x="958585" y="97604"/>
                  <a:pt x="1084061" y="0"/>
                </a:cubicBezTo>
                <a:cubicBezTo>
                  <a:pt x="1124819" y="-29987"/>
                  <a:pt x="1203581" y="-2700"/>
                  <a:pt x="1333091" y="0"/>
                </a:cubicBezTo>
                <a:cubicBezTo>
                  <a:pt x="1397806" y="-21151"/>
                  <a:pt x="1452762" y="46038"/>
                  <a:pt x="1521749" y="0"/>
                </a:cubicBezTo>
                <a:cubicBezTo>
                  <a:pt x="1553339" y="-143968"/>
                  <a:pt x="1713769" y="47260"/>
                  <a:pt x="1770777" y="0"/>
                </a:cubicBezTo>
                <a:cubicBezTo>
                  <a:pt x="1875318" y="-120468"/>
                  <a:pt x="1874346" y="29709"/>
                  <a:pt x="1899064" y="0"/>
                </a:cubicBezTo>
                <a:cubicBezTo>
                  <a:pt x="1919993" y="41162"/>
                  <a:pt x="1997353" y="-10742"/>
                  <a:pt x="2087722" y="0"/>
                </a:cubicBezTo>
                <a:cubicBezTo>
                  <a:pt x="2209654" y="-23478"/>
                  <a:pt x="2150157" y="67913"/>
                  <a:pt x="2185825" y="0"/>
                </a:cubicBezTo>
                <a:cubicBezTo>
                  <a:pt x="2229916" y="10367"/>
                  <a:pt x="2250112" y="26558"/>
                  <a:pt x="2314112" y="0"/>
                </a:cubicBezTo>
                <a:cubicBezTo>
                  <a:pt x="2341921" y="-69356"/>
                  <a:pt x="2398707" y="6332"/>
                  <a:pt x="2412215" y="0"/>
                </a:cubicBezTo>
                <a:cubicBezTo>
                  <a:pt x="2394106" y="5859"/>
                  <a:pt x="2538587" y="46939"/>
                  <a:pt x="2600873" y="0"/>
                </a:cubicBezTo>
                <a:cubicBezTo>
                  <a:pt x="2692857" y="-165449"/>
                  <a:pt x="2788267" y="131687"/>
                  <a:pt x="2849901" y="0"/>
                </a:cubicBezTo>
                <a:cubicBezTo>
                  <a:pt x="2900603" y="27647"/>
                  <a:pt x="3043326" y="30957"/>
                  <a:pt x="3098929" y="0"/>
                </a:cubicBezTo>
                <a:cubicBezTo>
                  <a:pt x="3153660" y="-78490"/>
                  <a:pt x="3101266" y="60886"/>
                  <a:pt x="3179333" y="256675"/>
                </a:cubicBezTo>
                <a:cubicBezTo>
                  <a:pt x="3253709" y="455263"/>
                  <a:pt x="3188728" y="621489"/>
                  <a:pt x="3179333" y="749479"/>
                </a:cubicBezTo>
                <a:cubicBezTo>
                  <a:pt x="3234116" y="890568"/>
                  <a:pt x="3187998" y="1012858"/>
                  <a:pt x="3179333" y="1283352"/>
                </a:cubicBezTo>
                <a:cubicBezTo>
                  <a:pt x="3145590" y="1427384"/>
                  <a:pt x="3162314" y="1483040"/>
                  <a:pt x="3098929" y="1540030"/>
                </a:cubicBezTo>
                <a:cubicBezTo>
                  <a:pt x="2983290" y="1559606"/>
                  <a:pt x="2945828" y="1418217"/>
                  <a:pt x="2880087" y="1540030"/>
                </a:cubicBezTo>
                <a:cubicBezTo>
                  <a:pt x="2753024" y="1566423"/>
                  <a:pt x="2713131" y="1443549"/>
                  <a:pt x="2631058" y="1540030"/>
                </a:cubicBezTo>
                <a:cubicBezTo>
                  <a:pt x="2557837" y="1629934"/>
                  <a:pt x="2601785" y="1448093"/>
                  <a:pt x="2502770" y="1540030"/>
                </a:cubicBezTo>
                <a:cubicBezTo>
                  <a:pt x="2423780" y="1626835"/>
                  <a:pt x="2279884" y="1504734"/>
                  <a:pt x="2253742" y="1540030"/>
                </a:cubicBezTo>
                <a:cubicBezTo>
                  <a:pt x="2152472" y="1575455"/>
                  <a:pt x="2037346" y="1474117"/>
                  <a:pt x="2004713" y="1540030"/>
                </a:cubicBezTo>
                <a:cubicBezTo>
                  <a:pt x="1903157" y="1659402"/>
                  <a:pt x="1920341" y="1501493"/>
                  <a:pt x="1906611" y="1540030"/>
                </a:cubicBezTo>
                <a:cubicBezTo>
                  <a:pt x="1886915" y="1533187"/>
                  <a:pt x="1831960" y="1536868"/>
                  <a:pt x="1808508" y="1540030"/>
                </a:cubicBezTo>
                <a:cubicBezTo>
                  <a:pt x="1788151" y="1577496"/>
                  <a:pt x="1695615" y="1522331"/>
                  <a:pt x="1680221" y="1540030"/>
                </a:cubicBezTo>
                <a:cubicBezTo>
                  <a:pt x="1620069" y="1530980"/>
                  <a:pt x="1582592" y="1529508"/>
                  <a:pt x="1521749" y="1540030"/>
                </a:cubicBezTo>
                <a:cubicBezTo>
                  <a:pt x="1462947" y="1602839"/>
                  <a:pt x="1417187" y="1403568"/>
                  <a:pt x="1333091" y="1540030"/>
                </a:cubicBezTo>
                <a:cubicBezTo>
                  <a:pt x="1300059" y="1600403"/>
                  <a:pt x="1272523" y="1549063"/>
                  <a:pt x="1144432" y="1540030"/>
                </a:cubicBezTo>
                <a:cubicBezTo>
                  <a:pt x="1032649" y="1615212"/>
                  <a:pt x="1038173" y="1490529"/>
                  <a:pt x="955774" y="1540030"/>
                </a:cubicBezTo>
                <a:cubicBezTo>
                  <a:pt x="890222" y="1626708"/>
                  <a:pt x="852152" y="1505973"/>
                  <a:pt x="827487" y="1540030"/>
                </a:cubicBezTo>
                <a:cubicBezTo>
                  <a:pt x="805592" y="1584952"/>
                  <a:pt x="710641" y="1490880"/>
                  <a:pt x="669014" y="1540030"/>
                </a:cubicBezTo>
                <a:cubicBezTo>
                  <a:pt x="609510" y="1592204"/>
                  <a:pt x="597066" y="1551194"/>
                  <a:pt x="570912" y="1540030"/>
                </a:cubicBezTo>
                <a:cubicBezTo>
                  <a:pt x="516750" y="1586476"/>
                  <a:pt x="521613" y="1531002"/>
                  <a:pt x="472809" y="1540030"/>
                </a:cubicBezTo>
                <a:cubicBezTo>
                  <a:pt x="475827" y="1560055"/>
                  <a:pt x="327883" y="1390860"/>
                  <a:pt x="284152" y="1540030"/>
                </a:cubicBezTo>
                <a:cubicBezTo>
                  <a:pt x="198260" y="1522824"/>
                  <a:pt x="116078" y="1412431"/>
                  <a:pt x="80401" y="1540030"/>
                </a:cubicBezTo>
                <a:cubicBezTo>
                  <a:pt x="79037" y="1678376"/>
                  <a:pt x="-33468" y="1505258"/>
                  <a:pt x="0" y="1283352"/>
                </a:cubicBezTo>
                <a:cubicBezTo>
                  <a:pt x="-49335" y="1038191"/>
                  <a:pt x="22656" y="826521"/>
                  <a:pt x="0" y="770013"/>
                </a:cubicBezTo>
                <a:cubicBezTo>
                  <a:pt x="2834" y="541588"/>
                  <a:pt x="4550" y="511958"/>
                  <a:pt x="0" y="256675"/>
                </a:cubicBezTo>
                <a:close/>
              </a:path>
              <a:path w="3179333" h="1540030" stroke="0" extrusionOk="0">
                <a:moveTo>
                  <a:pt x="0" y="256675"/>
                </a:moveTo>
                <a:cubicBezTo>
                  <a:pt x="-22511" y="87071"/>
                  <a:pt x="26689" y="-57845"/>
                  <a:pt x="80401" y="0"/>
                </a:cubicBezTo>
                <a:cubicBezTo>
                  <a:pt x="137850" y="35694"/>
                  <a:pt x="155038" y="62241"/>
                  <a:pt x="238874" y="0"/>
                </a:cubicBezTo>
                <a:cubicBezTo>
                  <a:pt x="314756" y="-10536"/>
                  <a:pt x="313278" y="38959"/>
                  <a:pt x="427532" y="0"/>
                </a:cubicBezTo>
                <a:cubicBezTo>
                  <a:pt x="467399" y="-41180"/>
                  <a:pt x="542112" y="-8628"/>
                  <a:pt x="586004" y="0"/>
                </a:cubicBezTo>
                <a:cubicBezTo>
                  <a:pt x="651069" y="884"/>
                  <a:pt x="651478" y="37953"/>
                  <a:pt x="684107" y="0"/>
                </a:cubicBezTo>
                <a:cubicBezTo>
                  <a:pt x="627487" y="-76124"/>
                  <a:pt x="751419" y="140325"/>
                  <a:pt x="872764" y="0"/>
                </a:cubicBezTo>
                <a:cubicBezTo>
                  <a:pt x="941965" y="-44932"/>
                  <a:pt x="949636" y="-4883"/>
                  <a:pt x="1031237" y="0"/>
                </a:cubicBezTo>
                <a:cubicBezTo>
                  <a:pt x="1082790" y="-36692"/>
                  <a:pt x="1124512" y="106805"/>
                  <a:pt x="1219896" y="0"/>
                </a:cubicBezTo>
                <a:cubicBezTo>
                  <a:pt x="1318588" y="-26287"/>
                  <a:pt x="1323360" y="-16795"/>
                  <a:pt x="1378369" y="0"/>
                </a:cubicBezTo>
                <a:cubicBezTo>
                  <a:pt x="1412769" y="-104311"/>
                  <a:pt x="1537687" y="2230"/>
                  <a:pt x="1627397" y="0"/>
                </a:cubicBezTo>
                <a:cubicBezTo>
                  <a:pt x="1692652" y="-58508"/>
                  <a:pt x="1680179" y="55409"/>
                  <a:pt x="1725499" y="0"/>
                </a:cubicBezTo>
                <a:cubicBezTo>
                  <a:pt x="1783622" y="105776"/>
                  <a:pt x="1922713" y="33311"/>
                  <a:pt x="1974528" y="0"/>
                </a:cubicBezTo>
                <a:cubicBezTo>
                  <a:pt x="2066932" y="-21270"/>
                  <a:pt x="2083076" y="-3478"/>
                  <a:pt x="2133001" y="0"/>
                </a:cubicBezTo>
                <a:cubicBezTo>
                  <a:pt x="2177268" y="-2164"/>
                  <a:pt x="2279886" y="60255"/>
                  <a:pt x="2291474" y="0"/>
                </a:cubicBezTo>
                <a:cubicBezTo>
                  <a:pt x="2327332" y="-70724"/>
                  <a:pt x="2380259" y="23079"/>
                  <a:pt x="2389575" y="0"/>
                </a:cubicBezTo>
                <a:cubicBezTo>
                  <a:pt x="2367928" y="-46941"/>
                  <a:pt x="2594559" y="49699"/>
                  <a:pt x="2608419" y="0"/>
                </a:cubicBezTo>
                <a:cubicBezTo>
                  <a:pt x="2638092" y="-32677"/>
                  <a:pt x="2812653" y="29649"/>
                  <a:pt x="2857447" y="0"/>
                </a:cubicBezTo>
                <a:cubicBezTo>
                  <a:pt x="2906982" y="-29908"/>
                  <a:pt x="2988365" y="-42174"/>
                  <a:pt x="3098929" y="0"/>
                </a:cubicBezTo>
                <a:cubicBezTo>
                  <a:pt x="3127531" y="87019"/>
                  <a:pt x="3161627" y="133577"/>
                  <a:pt x="3179333" y="256675"/>
                </a:cubicBezTo>
                <a:cubicBezTo>
                  <a:pt x="3156896" y="486486"/>
                  <a:pt x="3219615" y="643729"/>
                  <a:pt x="3179333" y="739213"/>
                </a:cubicBezTo>
                <a:cubicBezTo>
                  <a:pt x="3214714" y="949291"/>
                  <a:pt x="3202173" y="1004970"/>
                  <a:pt x="3179333" y="1283352"/>
                </a:cubicBezTo>
                <a:cubicBezTo>
                  <a:pt x="3192842" y="1387407"/>
                  <a:pt x="3136445" y="1493509"/>
                  <a:pt x="3098929" y="1540030"/>
                </a:cubicBezTo>
                <a:cubicBezTo>
                  <a:pt x="3075069" y="1531857"/>
                  <a:pt x="2998490" y="1519326"/>
                  <a:pt x="2970642" y="1540030"/>
                </a:cubicBezTo>
                <a:cubicBezTo>
                  <a:pt x="2930511" y="1690374"/>
                  <a:pt x="2865922" y="1575007"/>
                  <a:pt x="2751799" y="1540030"/>
                </a:cubicBezTo>
                <a:cubicBezTo>
                  <a:pt x="2659560" y="1587929"/>
                  <a:pt x="2653481" y="1535245"/>
                  <a:pt x="2623512" y="1540030"/>
                </a:cubicBezTo>
                <a:cubicBezTo>
                  <a:pt x="2574773" y="1632437"/>
                  <a:pt x="2546904" y="1566513"/>
                  <a:pt x="2404668" y="1540030"/>
                </a:cubicBezTo>
                <a:cubicBezTo>
                  <a:pt x="2277841" y="1571629"/>
                  <a:pt x="2325432" y="1551125"/>
                  <a:pt x="2306566" y="1540030"/>
                </a:cubicBezTo>
                <a:cubicBezTo>
                  <a:pt x="2266090" y="1579832"/>
                  <a:pt x="2259409" y="1512934"/>
                  <a:pt x="2178278" y="1540030"/>
                </a:cubicBezTo>
                <a:cubicBezTo>
                  <a:pt x="2114407" y="1533126"/>
                  <a:pt x="2008216" y="1546668"/>
                  <a:pt x="1959435" y="1540030"/>
                </a:cubicBezTo>
                <a:cubicBezTo>
                  <a:pt x="1832718" y="1563432"/>
                  <a:pt x="1797028" y="1503269"/>
                  <a:pt x="1770777" y="1540030"/>
                </a:cubicBezTo>
                <a:cubicBezTo>
                  <a:pt x="1748406" y="1572753"/>
                  <a:pt x="1644858" y="1437919"/>
                  <a:pt x="1551934" y="1540030"/>
                </a:cubicBezTo>
                <a:cubicBezTo>
                  <a:pt x="1485616" y="1580523"/>
                  <a:pt x="1507768" y="1545094"/>
                  <a:pt x="1453832" y="1540030"/>
                </a:cubicBezTo>
                <a:cubicBezTo>
                  <a:pt x="1448255" y="1561119"/>
                  <a:pt x="1282072" y="1573000"/>
                  <a:pt x="1234988" y="1540030"/>
                </a:cubicBezTo>
                <a:cubicBezTo>
                  <a:pt x="1120157" y="1577405"/>
                  <a:pt x="1110948" y="1534714"/>
                  <a:pt x="1046330" y="1540030"/>
                </a:cubicBezTo>
                <a:cubicBezTo>
                  <a:pt x="1000349" y="1663639"/>
                  <a:pt x="952761" y="1582515"/>
                  <a:pt x="857672" y="1540030"/>
                </a:cubicBezTo>
                <a:cubicBezTo>
                  <a:pt x="760666" y="1578069"/>
                  <a:pt x="749256" y="1549599"/>
                  <a:pt x="699199" y="1540030"/>
                </a:cubicBezTo>
                <a:cubicBezTo>
                  <a:pt x="630140" y="1530401"/>
                  <a:pt x="615866" y="1503807"/>
                  <a:pt x="540726" y="1540030"/>
                </a:cubicBezTo>
                <a:cubicBezTo>
                  <a:pt x="465686" y="1514621"/>
                  <a:pt x="414408" y="1504610"/>
                  <a:pt x="382254" y="1540030"/>
                </a:cubicBezTo>
                <a:cubicBezTo>
                  <a:pt x="212573" y="1640166"/>
                  <a:pt x="227336" y="1418282"/>
                  <a:pt x="80401" y="1540030"/>
                </a:cubicBezTo>
                <a:cubicBezTo>
                  <a:pt x="-6851" y="1525797"/>
                  <a:pt x="-52839" y="1385156"/>
                  <a:pt x="0" y="1283352"/>
                </a:cubicBezTo>
                <a:cubicBezTo>
                  <a:pt x="-14706" y="1043139"/>
                  <a:pt x="-19903" y="1007320"/>
                  <a:pt x="0" y="759746"/>
                </a:cubicBezTo>
                <a:cubicBezTo>
                  <a:pt x="-32418" y="570446"/>
                  <a:pt x="-20133" y="381264"/>
                  <a:pt x="0" y="256675"/>
                </a:cubicBezTo>
                <a:close/>
              </a:path>
              <a:path w="3179333" h="1540030" fill="none" stroke="0" extrusionOk="0">
                <a:moveTo>
                  <a:pt x="0" y="256675"/>
                </a:moveTo>
                <a:cubicBezTo>
                  <a:pt x="4236" y="90884"/>
                  <a:pt x="41945" y="22686"/>
                  <a:pt x="80401" y="0"/>
                </a:cubicBezTo>
                <a:cubicBezTo>
                  <a:pt x="213441" y="-71401"/>
                  <a:pt x="247699" y="14638"/>
                  <a:pt x="329429" y="0"/>
                </a:cubicBezTo>
                <a:cubicBezTo>
                  <a:pt x="395808" y="-13806"/>
                  <a:pt x="533581" y="-6061"/>
                  <a:pt x="578458" y="0"/>
                </a:cubicBezTo>
                <a:cubicBezTo>
                  <a:pt x="694602" y="-33001"/>
                  <a:pt x="702788" y="-153"/>
                  <a:pt x="767116" y="0"/>
                </a:cubicBezTo>
                <a:cubicBezTo>
                  <a:pt x="866120" y="36289"/>
                  <a:pt x="801707" y="15298"/>
                  <a:pt x="865218" y="0"/>
                </a:cubicBezTo>
                <a:cubicBezTo>
                  <a:pt x="872521" y="-40762"/>
                  <a:pt x="951967" y="30320"/>
                  <a:pt x="1084061" y="0"/>
                </a:cubicBezTo>
                <a:cubicBezTo>
                  <a:pt x="1163034" y="3994"/>
                  <a:pt x="1224328" y="-29934"/>
                  <a:pt x="1333091" y="0"/>
                </a:cubicBezTo>
                <a:cubicBezTo>
                  <a:pt x="1443014" y="-54801"/>
                  <a:pt x="1456518" y="15087"/>
                  <a:pt x="1521749" y="0"/>
                </a:cubicBezTo>
                <a:cubicBezTo>
                  <a:pt x="1619673" y="17641"/>
                  <a:pt x="1618634" y="105350"/>
                  <a:pt x="1770777" y="0"/>
                </a:cubicBezTo>
                <a:cubicBezTo>
                  <a:pt x="1876842" y="-126464"/>
                  <a:pt x="1879295" y="56015"/>
                  <a:pt x="1899064" y="0"/>
                </a:cubicBezTo>
                <a:cubicBezTo>
                  <a:pt x="1979977" y="-29871"/>
                  <a:pt x="1968044" y="122910"/>
                  <a:pt x="2087722" y="0"/>
                </a:cubicBezTo>
                <a:cubicBezTo>
                  <a:pt x="2191045" y="-78923"/>
                  <a:pt x="2156323" y="62887"/>
                  <a:pt x="2185825" y="0"/>
                </a:cubicBezTo>
                <a:cubicBezTo>
                  <a:pt x="2209880" y="-21371"/>
                  <a:pt x="2274781" y="66021"/>
                  <a:pt x="2314112" y="0"/>
                </a:cubicBezTo>
                <a:cubicBezTo>
                  <a:pt x="2329573" y="-63401"/>
                  <a:pt x="2382096" y="31655"/>
                  <a:pt x="2412215" y="0"/>
                </a:cubicBezTo>
                <a:cubicBezTo>
                  <a:pt x="2432369" y="15627"/>
                  <a:pt x="2516400" y="96709"/>
                  <a:pt x="2600873" y="0"/>
                </a:cubicBezTo>
                <a:cubicBezTo>
                  <a:pt x="2713845" y="-3249"/>
                  <a:pt x="2778065" y="-202"/>
                  <a:pt x="2849901" y="0"/>
                </a:cubicBezTo>
                <a:cubicBezTo>
                  <a:pt x="2940452" y="-102368"/>
                  <a:pt x="2969860" y="24266"/>
                  <a:pt x="3098929" y="0"/>
                </a:cubicBezTo>
                <a:cubicBezTo>
                  <a:pt x="3128623" y="-30145"/>
                  <a:pt x="3157910" y="51713"/>
                  <a:pt x="3179333" y="256675"/>
                </a:cubicBezTo>
                <a:cubicBezTo>
                  <a:pt x="3157813" y="357743"/>
                  <a:pt x="3124380" y="605777"/>
                  <a:pt x="3179333" y="749479"/>
                </a:cubicBezTo>
                <a:cubicBezTo>
                  <a:pt x="3201342" y="976326"/>
                  <a:pt x="3212821" y="1161235"/>
                  <a:pt x="3179333" y="1283352"/>
                </a:cubicBezTo>
                <a:cubicBezTo>
                  <a:pt x="3150704" y="1421977"/>
                  <a:pt x="3191699" y="1544926"/>
                  <a:pt x="3098929" y="1540030"/>
                </a:cubicBezTo>
                <a:cubicBezTo>
                  <a:pt x="2997061" y="1695970"/>
                  <a:pt x="2958360" y="1493534"/>
                  <a:pt x="2880087" y="1540030"/>
                </a:cubicBezTo>
                <a:cubicBezTo>
                  <a:pt x="2784057" y="1591946"/>
                  <a:pt x="2665960" y="1550387"/>
                  <a:pt x="2631058" y="1540030"/>
                </a:cubicBezTo>
                <a:cubicBezTo>
                  <a:pt x="2598924" y="1538721"/>
                  <a:pt x="2532362" y="1514130"/>
                  <a:pt x="2502770" y="1540030"/>
                </a:cubicBezTo>
                <a:cubicBezTo>
                  <a:pt x="2427561" y="1601238"/>
                  <a:pt x="2291564" y="1522592"/>
                  <a:pt x="2253742" y="1540030"/>
                </a:cubicBezTo>
                <a:cubicBezTo>
                  <a:pt x="2177264" y="1517966"/>
                  <a:pt x="2097491" y="1453401"/>
                  <a:pt x="2004713" y="1540030"/>
                </a:cubicBezTo>
                <a:cubicBezTo>
                  <a:pt x="1931841" y="1625620"/>
                  <a:pt x="1920918" y="1485964"/>
                  <a:pt x="1906611" y="1540030"/>
                </a:cubicBezTo>
                <a:cubicBezTo>
                  <a:pt x="1865114" y="1537484"/>
                  <a:pt x="1843498" y="1504429"/>
                  <a:pt x="1808508" y="1540030"/>
                </a:cubicBezTo>
                <a:cubicBezTo>
                  <a:pt x="1785912" y="1540903"/>
                  <a:pt x="1722920" y="1541608"/>
                  <a:pt x="1680221" y="1540030"/>
                </a:cubicBezTo>
                <a:cubicBezTo>
                  <a:pt x="1653771" y="1572065"/>
                  <a:pt x="1546331" y="1547690"/>
                  <a:pt x="1521749" y="1540030"/>
                </a:cubicBezTo>
                <a:cubicBezTo>
                  <a:pt x="1468944" y="1492810"/>
                  <a:pt x="1407533" y="1495886"/>
                  <a:pt x="1333091" y="1540030"/>
                </a:cubicBezTo>
                <a:cubicBezTo>
                  <a:pt x="1288909" y="1611594"/>
                  <a:pt x="1202704" y="1468332"/>
                  <a:pt x="1144432" y="1540030"/>
                </a:cubicBezTo>
                <a:cubicBezTo>
                  <a:pt x="1064359" y="1620671"/>
                  <a:pt x="992771" y="1520075"/>
                  <a:pt x="955774" y="1540030"/>
                </a:cubicBezTo>
                <a:cubicBezTo>
                  <a:pt x="906098" y="1629271"/>
                  <a:pt x="885921" y="1529312"/>
                  <a:pt x="827487" y="1540030"/>
                </a:cubicBezTo>
                <a:cubicBezTo>
                  <a:pt x="766977" y="1512994"/>
                  <a:pt x="702223" y="1477345"/>
                  <a:pt x="669014" y="1540030"/>
                </a:cubicBezTo>
                <a:cubicBezTo>
                  <a:pt x="650394" y="1552156"/>
                  <a:pt x="600135" y="1530184"/>
                  <a:pt x="570912" y="1540030"/>
                </a:cubicBezTo>
                <a:cubicBezTo>
                  <a:pt x="534059" y="1552042"/>
                  <a:pt x="520211" y="1522111"/>
                  <a:pt x="472809" y="1540030"/>
                </a:cubicBezTo>
                <a:cubicBezTo>
                  <a:pt x="459508" y="1556792"/>
                  <a:pt x="351059" y="1492938"/>
                  <a:pt x="284152" y="1540030"/>
                </a:cubicBezTo>
                <a:cubicBezTo>
                  <a:pt x="216986" y="1616044"/>
                  <a:pt x="166807" y="1422582"/>
                  <a:pt x="80401" y="1540030"/>
                </a:cubicBezTo>
                <a:cubicBezTo>
                  <a:pt x="43445" y="1486262"/>
                  <a:pt x="-24877" y="1451300"/>
                  <a:pt x="0" y="1283352"/>
                </a:cubicBezTo>
                <a:cubicBezTo>
                  <a:pt x="873" y="1004552"/>
                  <a:pt x="15368" y="970027"/>
                  <a:pt x="0" y="770013"/>
                </a:cubicBezTo>
                <a:cubicBezTo>
                  <a:pt x="-22615" y="671375"/>
                  <a:pt x="-28475" y="467811"/>
                  <a:pt x="0" y="256675"/>
                </a:cubicBezTo>
                <a:close/>
              </a:path>
              <a:path w="3179333" h="1540030" fill="none" stroke="0" extrusionOk="0">
                <a:moveTo>
                  <a:pt x="0" y="256675"/>
                </a:moveTo>
                <a:cubicBezTo>
                  <a:pt x="-18208" y="127226"/>
                  <a:pt x="33945" y="-30164"/>
                  <a:pt x="80401" y="0"/>
                </a:cubicBezTo>
                <a:cubicBezTo>
                  <a:pt x="171885" y="-70491"/>
                  <a:pt x="259569" y="-17940"/>
                  <a:pt x="329429" y="0"/>
                </a:cubicBezTo>
                <a:cubicBezTo>
                  <a:pt x="429042" y="3751"/>
                  <a:pt x="477454" y="5020"/>
                  <a:pt x="578458" y="0"/>
                </a:cubicBezTo>
                <a:cubicBezTo>
                  <a:pt x="662365" y="-46859"/>
                  <a:pt x="674415" y="17080"/>
                  <a:pt x="767116" y="0"/>
                </a:cubicBezTo>
                <a:cubicBezTo>
                  <a:pt x="847203" y="24116"/>
                  <a:pt x="814456" y="22887"/>
                  <a:pt x="865218" y="0"/>
                </a:cubicBezTo>
                <a:cubicBezTo>
                  <a:pt x="925033" y="-72233"/>
                  <a:pt x="1001063" y="62859"/>
                  <a:pt x="1084061" y="0"/>
                </a:cubicBezTo>
                <a:cubicBezTo>
                  <a:pt x="1168332" y="-58617"/>
                  <a:pt x="1230820" y="46241"/>
                  <a:pt x="1333091" y="0"/>
                </a:cubicBezTo>
                <a:cubicBezTo>
                  <a:pt x="1417172" y="-40252"/>
                  <a:pt x="1498126" y="47289"/>
                  <a:pt x="1521749" y="0"/>
                </a:cubicBezTo>
                <a:cubicBezTo>
                  <a:pt x="1545088" y="-67424"/>
                  <a:pt x="1647813" y="35092"/>
                  <a:pt x="1770777" y="0"/>
                </a:cubicBezTo>
                <a:cubicBezTo>
                  <a:pt x="1868699" y="-96186"/>
                  <a:pt x="1843447" y="75666"/>
                  <a:pt x="1899064" y="0"/>
                </a:cubicBezTo>
                <a:cubicBezTo>
                  <a:pt x="1959126" y="-7831"/>
                  <a:pt x="1991365" y="61529"/>
                  <a:pt x="2087722" y="0"/>
                </a:cubicBezTo>
                <a:cubicBezTo>
                  <a:pt x="2206252" y="-26540"/>
                  <a:pt x="2132607" y="61734"/>
                  <a:pt x="2185825" y="0"/>
                </a:cubicBezTo>
                <a:cubicBezTo>
                  <a:pt x="2229151" y="22336"/>
                  <a:pt x="2269026" y="-515"/>
                  <a:pt x="2314112" y="0"/>
                </a:cubicBezTo>
                <a:cubicBezTo>
                  <a:pt x="2356137" y="-49772"/>
                  <a:pt x="2395892" y="2955"/>
                  <a:pt x="2412215" y="0"/>
                </a:cubicBezTo>
                <a:cubicBezTo>
                  <a:pt x="2448407" y="-41251"/>
                  <a:pt x="2467474" y="58769"/>
                  <a:pt x="2600873" y="0"/>
                </a:cubicBezTo>
                <a:cubicBezTo>
                  <a:pt x="2695681" y="-122628"/>
                  <a:pt x="2811792" y="104080"/>
                  <a:pt x="2849901" y="0"/>
                </a:cubicBezTo>
                <a:cubicBezTo>
                  <a:pt x="2911131" y="-62642"/>
                  <a:pt x="3021349" y="66471"/>
                  <a:pt x="3098929" y="0"/>
                </a:cubicBezTo>
                <a:cubicBezTo>
                  <a:pt x="3173479" y="-28225"/>
                  <a:pt x="3169138" y="69434"/>
                  <a:pt x="3179333" y="256675"/>
                </a:cubicBezTo>
                <a:cubicBezTo>
                  <a:pt x="3170758" y="397050"/>
                  <a:pt x="3200817" y="498165"/>
                  <a:pt x="3179333" y="749479"/>
                </a:cubicBezTo>
                <a:cubicBezTo>
                  <a:pt x="3198792" y="871328"/>
                  <a:pt x="3221375" y="1141911"/>
                  <a:pt x="3179333" y="1283352"/>
                </a:cubicBezTo>
                <a:cubicBezTo>
                  <a:pt x="3123792" y="1411467"/>
                  <a:pt x="3169311" y="1495484"/>
                  <a:pt x="3098929" y="1540030"/>
                </a:cubicBezTo>
                <a:cubicBezTo>
                  <a:pt x="3017285" y="1650209"/>
                  <a:pt x="2989500" y="1472937"/>
                  <a:pt x="2880087" y="1540030"/>
                </a:cubicBezTo>
                <a:cubicBezTo>
                  <a:pt x="2770722" y="1578547"/>
                  <a:pt x="2673157" y="1495507"/>
                  <a:pt x="2631058" y="1540030"/>
                </a:cubicBezTo>
                <a:cubicBezTo>
                  <a:pt x="2572756" y="1567582"/>
                  <a:pt x="2570277" y="1511883"/>
                  <a:pt x="2502770" y="1540030"/>
                </a:cubicBezTo>
                <a:cubicBezTo>
                  <a:pt x="2414721" y="1621714"/>
                  <a:pt x="2330097" y="1474753"/>
                  <a:pt x="2253742" y="1540030"/>
                </a:cubicBezTo>
                <a:cubicBezTo>
                  <a:pt x="2226041" y="1603417"/>
                  <a:pt x="2094858" y="1413634"/>
                  <a:pt x="2004713" y="1540030"/>
                </a:cubicBezTo>
                <a:cubicBezTo>
                  <a:pt x="1923618" y="1644161"/>
                  <a:pt x="1936127" y="1518195"/>
                  <a:pt x="1906611" y="1540030"/>
                </a:cubicBezTo>
                <a:cubicBezTo>
                  <a:pt x="1893049" y="1546399"/>
                  <a:pt x="1837224" y="1539678"/>
                  <a:pt x="1808508" y="1540030"/>
                </a:cubicBezTo>
                <a:cubicBezTo>
                  <a:pt x="1781040" y="1556850"/>
                  <a:pt x="1692304" y="1522994"/>
                  <a:pt x="1680221" y="1540030"/>
                </a:cubicBezTo>
                <a:cubicBezTo>
                  <a:pt x="1650092" y="1567927"/>
                  <a:pt x="1554117" y="1541778"/>
                  <a:pt x="1521749" y="1540030"/>
                </a:cubicBezTo>
                <a:cubicBezTo>
                  <a:pt x="1470310" y="1536898"/>
                  <a:pt x="1384699" y="1405500"/>
                  <a:pt x="1333091" y="1540030"/>
                </a:cubicBezTo>
                <a:cubicBezTo>
                  <a:pt x="1259071" y="1595251"/>
                  <a:pt x="1211935" y="1480922"/>
                  <a:pt x="1144432" y="1540030"/>
                </a:cubicBezTo>
                <a:cubicBezTo>
                  <a:pt x="1053276" y="1588397"/>
                  <a:pt x="1011406" y="1523216"/>
                  <a:pt x="955774" y="1540030"/>
                </a:cubicBezTo>
                <a:cubicBezTo>
                  <a:pt x="916590" y="1580860"/>
                  <a:pt x="861693" y="1539141"/>
                  <a:pt x="827487" y="1540030"/>
                </a:cubicBezTo>
                <a:cubicBezTo>
                  <a:pt x="777174" y="1537552"/>
                  <a:pt x="706230" y="1506010"/>
                  <a:pt x="669014" y="1540030"/>
                </a:cubicBezTo>
                <a:cubicBezTo>
                  <a:pt x="620031" y="1570140"/>
                  <a:pt x="605761" y="1500193"/>
                  <a:pt x="570912" y="1540030"/>
                </a:cubicBezTo>
                <a:cubicBezTo>
                  <a:pt x="520806" y="1576203"/>
                  <a:pt x="509403" y="1510233"/>
                  <a:pt x="472809" y="1540030"/>
                </a:cubicBezTo>
                <a:cubicBezTo>
                  <a:pt x="447571" y="1642667"/>
                  <a:pt x="325049" y="1474135"/>
                  <a:pt x="284152" y="1540030"/>
                </a:cubicBezTo>
                <a:cubicBezTo>
                  <a:pt x="210629" y="1570190"/>
                  <a:pt x="112967" y="1470514"/>
                  <a:pt x="80401" y="1540030"/>
                </a:cubicBezTo>
                <a:cubicBezTo>
                  <a:pt x="52515" y="1533930"/>
                  <a:pt x="-5874" y="1492601"/>
                  <a:pt x="0" y="1283352"/>
                </a:cubicBezTo>
                <a:cubicBezTo>
                  <a:pt x="-66779" y="1061463"/>
                  <a:pt x="-33701" y="913129"/>
                  <a:pt x="0" y="770013"/>
                </a:cubicBezTo>
                <a:cubicBezTo>
                  <a:pt x="6548" y="582499"/>
                  <a:pt x="12342" y="516254"/>
                  <a:pt x="0" y="256675"/>
                </a:cubicBezTo>
                <a:close/>
              </a:path>
              <a:path w="3179333" h="1540030" fill="none" stroke="0" extrusionOk="0">
                <a:moveTo>
                  <a:pt x="0" y="256675"/>
                </a:moveTo>
                <a:cubicBezTo>
                  <a:pt x="13607" y="103223"/>
                  <a:pt x="44610" y="-13317"/>
                  <a:pt x="80401" y="0"/>
                </a:cubicBezTo>
                <a:cubicBezTo>
                  <a:pt x="158420" y="-70504"/>
                  <a:pt x="250604" y="28599"/>
                  <a:pt x="329429" y="0"/>
                </a:cubicBezTo>
                <a:cubicBezTo>
                  <a:pt x="425578" y="-10393"/>
                  <a:pt x="512034" y="9854"/>
                  <a:pt x="578458" y="0"/>
                </a:cubicBezTo>
                <a:cubicBezTo>
                  <a:pt x="656003" y="-54418"/>
                  <a:pt x="690769" y="17810"/>
                  <a:pt x="767116" y="0"/>
                </a:cubicBezTo>
                <a:cubicBezTo>
                  <a:pt x="851648" y="22825"/>
                  <a:pt x="808280" y="1366"/>
                  <a:pt x="865218" y="0"/>
                </a:cubicBezTo>
                <a:cubicBezTo>
                  <a:pt x="911465" y="-50262"/>
                  <a:pt x="974732" y="43660"/>
                  <a:pt x="1084061" y="0"/>
                </a:cubicBezTo>
                <a:cubicBezTo>
                  <a:pt x="1140004" y="-29801"/>
                  <a:pt x="1217175" y="-28791"/>
                  <a:pt x="1333091" y="0"/>
                </a:cubicBezTo>
                <a:cubicBezTo>
                  <a:pt x="1401611" y="-30346"/>
                  <a:pt x="1486971" y="34957"/>
                  <a:pt x="1521749" y="0"/>
                </a:cubicBezTo>
                <a:cubicBezTo>
                  <a:pt x="1581383" y="-85053"/>
                  <a:pt x="1674186" y="80529"/>
                  <a:pt x="1770777" y="0"/>
                </a:cubicBezTo>
                <a:cubicBezTo>
                  <a:pt x="1876124" y="-66683"/>
                  <a:pt x="1858810" y="58398"/>
                  <a:pt x="1899064" y="0"/>
                </a:cubicBezTo>
                <a:cubicBezTo>
                  <a:pt x="1946130" y="19088"/>
                  <a:pt x="1985306" y="50292"/>
                  <a:pt x="2087722" y="0"/>
                </a:cubicBezTo>
                <a:cubicBezTo>
                  <a:pt x="2207739" y="-36648"/>
                  <a:pt x="2142120" y="72428"/>
                  <a:pt x="2185825" y="0"/>
                </a:cubicBezTo>
                <a:cubicBezTo>
                  <a:pt x="2229635" y="10390"/>
                  <a:pt x="2259896" y="28649"/>
                  <a:pt x="2314112" y="0"/>
                </a:cubicBezTo>
                <a:cubicBezTo>
                  <a:pt x="2343234" y="-66311"/>
                  <a:pt x="2394196" y="7934"/>
                  <a:pt x="2412215" y="0"/>
                </a:cubicBezTo>
                <a:cubicBezTo>
                  <a:pt x="2421025" y="-1378"/>
                  <a:pt x="2496842" y="27406"/>
                  <a:pt x="2600873" y="0"/>
                </a:cubicBezTo>
                <a:cubicBezTo>
                  <a:pt x="2739178" y="-110766"/>
                  <a:pt x="2797098" y="66664"/>
                  <a:pt x="2849901" y="0"/>
                </a:cubicBezTo>
                <a:cubicBezTo>
                  <a:pt x="2927002" y="25317"/>
                  <a:pt x="3015295" y="55952"/>
                  <a:pt x="3098929" y="0"/>
                </a:cubicBezTo>
                <a:cubicBezTo>
                  <a:pt x="3135902" y="-38825"/>
                  <a:pt x="3142647" y="75805"/>
                  <a:pt x="3179333" y="256675"/>
                </a:cubicBezTo>
                <a:cubicBezTo>
                  <a:pt x="3211319" y="437785"/>
                  <a:pt x="3189441" y="580925"/>
                  <a:pt x="3179333" y="749479"/>
                </a:cubicBezTo>
                <a:cubicBezTo>
                  <a:pt x="3203893" y="871596"/>
                  <a:pt x="3171227" y="1095989"/>
                  <a:pt x="3179333" y="1283352"/>
                </a:cubicBezTo>
                <a:cubicBezTo>
                  <a:pt x="3147775" y="1435510"/>
                  <a:pt x="3139943" y="1497226"/>
                  <a:pt x="3098929" y="1540030"/>
                </a:cubicBezTo>
                <a:cubicBezTo>
                  <a:pt x="3015009" y="1612725"/>
                  <a:pt x="2942771" y="1443451"/>
                  <a:pt x="2880087" y="1540030"/>
                </a:cubicBezTo>
                <a:cubicBezTo>
                  <a:pt x="2776897" y="1638500"/>
                  <a:pt x="2683290" y="1464921"/>
                  <a:pt x="2631058" y="1540030"/>
                </a:cubicBezTo>
                <a:cubicBezTo>
                  <a:pt x="2579615" y="1612237"/>
                  <a:pt x="2576670" y="1520639"/>
                  <a:pt x="2502770" y="1540030"/>
                </a:cubicBezTo>
                <a:cubicBezTo>
                  <a:pt x="2438040" y="1616023"/>
                  <a:pt x="2301306" y="1486017"/>
                  <a:pt x="2253742" y="1540030"/>
                </a:cubicBezTo>
                <a:cubicBezTo>
                  <a:pt x="2187295" y="1566144"/>
                  <a:pt x="2044956" y="1461024"/>
                  <a:pt x="2004713" y="1540030"/>
                </a:cubicBezTo>
                <a:cubicBezTo>
                  <a:pt x="1906844" y="1657592"/>
                  <a:pt x="1917511" y="1506843"/>
                  <a:pt x="1906611" y="1540030"/>
                </a:cubicBezTo>
                <a:cubicBezTo>
                  <a:pt x="1883497" y="1538400"/>
                  <a:pt x="1828622" y="1535458"/>
                  <a:pt x="1808508" y="1540030"/>
                </a:cubicBezTo>
                <a:cubicBezTo>
                  <a:pt x="1776755" y="1556548"/>
                  <a:pt x="1708482" y="1517015"/>
                  <a:pt x="1680221" y="1540030"/>
                </a:cubicBezTo>
                <a:cubicBezTo>
                  <a:pt x="1627085" y="1554262"/>
                  <a:pt x="1563983" y="1550069"/>
                  <a:pt x="1521749" y="1540030"/>
                </a:cubicBezTo>
                <a:cubicBezTo>
                  <a:pt x="1449954" y="1567052"/>
                  <a:pt x="1385383" y="1458356"/>
                  <a:pt x="1333091" y="1540030"/>
                </a:cubicBezTo>
                <a:cubicBezTo>
                  <a:pt x="1272037" y="1606241"/>
                  <a:pt x="1258570" y="1526676"/>
                  <a:pt x="1144432" y="1540030"/>
                </a:cubicBezTo>
                <a:cubicBezTo>
                  <a:pt x="1032306" y="1595094"/>
                  <a:pt x="1048159" y="1500786"/>
                  <a:pt x="955774" y="1540030"/>
                </a:cubicBezTo>
                <a:cubicBezTo>
                  <a:pt x="896758" y="1606613"/>
                  <a:pt x="866445" y="1535156"/>
                  <a:pt x="827487" y="1540030"/>
                </a:cubicBezTo>
                <a:cubicBezTo>
                  <a:pt x="785448" y="1547095"/>
                  <a:pt x="706801" y="1511059"/>
                  <a:pt x="669014" y="1540030"/>
                </a:cubicBezTo>
                <a:cubicBezTo>
                  <a:pt x="626083" y="1591432"/>
                  <a:pt x="593728" y="1542183"/>
                  <a:pt x="570912" y="1540030"/>
                </a:cubicBezTo>
                <a:cubicBezTo>
                  <a:pt x="523825" y="1571068"/>
                  <a:pt x="512049" y="1519294"/>
                  <a:pt x="472809" y="1540030"/>
                </a:cubicBezTo>
                <a:cubicBezTo>
                  <a:pt x="460918" y="1616480"/>
                  <a:pt x="334201" y="1450269"/>
                  <a:pt x="284152" y="1540030"/>
                </a:cubicBezTo>
                <a:cubicBezTo>
                  <a:pt x="219439" y="1551103"/>
                  <a:pt x="124692" y="1467014"/>
                  <a:pt x="80401" y="1540030"/>
                </a:cubicBezTo>
                <a:cubicBezTo>
                  <a:pt x="38967" y="1577682"/>
                  <a:pt x="-24742" y="1474785"/>
                  <a:pt x="0" y="1283352"/>
                </a:cubicBezTo>
                <a:cubicBezTo>
                  <a:pt x="-31678" y="1044314"/>
                  <a:pt x="4560" y="874701"/>
                  <a:pt x="0" y="770013"/>
                </a:cubicBezTo>
                <a:cubicBezTo>
                  <a:pt x="1569" y="553115"/>
                  <a:pt x="5656" y="486768"/>
                  <a:pt x="0" y="256675"/>
                </a:cubicBezTo>
                <a:close/>
              </a:path>
              <a:path w="3179333" h="1540030" fill="none" stroke="0" extrusionOk="0">
                <a:moveTo>
                  <a:pt x="0" y="256675"/>
                </a:moveTo>
                <a:cubicBezTo>
                  <a:pt x="9432" y="104149"/>
                  <a:pt x="48534" y="-12644"/>
                  <a:pt x="80401" y="0"/>
                </a:cubicBezTo>
                <a:cubicBezTo>
                  <a:pt x="167440" y="-68211"/>
                  <a:pt x="235143" y="-633"/>
                  <a:pt x="329429" y="0"/>
                </a:cubicBezTo>
                <a:cubicBezTo>
                  <a:pt x="412386" y="-49454"/>
                  <a:pt x="502991" y="-3592"/>
                  <a:pt x="578458" y="0"/>
                </a:cubicBezTo>
                <a:cubicBezTo>
                  <a:pt x="671547" y="-54979"/>
                  <a:pt x="694476" y="13761"/>
                  <a:pt x="767116" y="0"/>
                </a:cubicBezTo>
                <a:cubicBezTo>
                  <a:pt x="840317" y="31652"/>
                  <a:pt x="800191" y="-2010"/>
                  <a:pt x="865218" y="0"/>
                </a:cubicBezTo>
                <a:cubicBezTo>
                  <a:pt x="925372" y="-30052"/>
                  <a:pt x="971373" y="57374"/>
                  <a:pt x="1084061" y="0"/>
                </a:cubicBezTo>
                <a:cubicBezTo>
                  <a:pt x="1113803" y="-28741"/>
                  <a:pt x="1203410" y="-19326"/>
                  <a:pt x="1333091" y="0"/>
                </a:cubicBezTo>
                <a:cubicBezTo>
                  <a:pt x="1391562" y="-31137"/>
                  <a:pt x="1482518" y="38013"/>
                  <a:pt x="1521749" y="0"/>
                </a:cubicBezTo>
                <a:cubicBezTo>
                  <a:pt x="1558141" y="-132718"/>
                  <a:pt x="1694752" y="59184"/>
                  <a:pt x="1770777" y="0"/>
                </a:cubicBezTo>
                <a:cubicBezTo>
                  <a:pt x="1877643" y="-109399"/>
                  <a:pt x="1876505" y="41203"/>
                  <a:pt x="1899064" y="0"/>
                </a:cubicBezTo>
                <a:cubicBezTo>
                  <a:pt x="1934384" y="30096"/>
                  <a:pt x="2005217" y="23156"/>
                  <a:pt x="2087722" y="0"/>
                </a:cubicBezTo>
                <a:cubicBezTo>
                  <a:pt x="2215043" y="-14540"/>
                  <a:pt x="2157624" y="74113"/>
                  <a:pt x="2185825" y="0"/>
                </a:cubicBezTo>
                <a:cubicBezTo>
                  <a:pt x="2233139" y="12796"/>
                  <a:pt x="2253836" y="20264"/>
                  <a:pt x="2314112" y="0"/>
                </a:cubicBezTo>
                <a:cubicBezTo>
                  <a:pt x="2344111" y="-69352"/>
                  <a:pt x="2399709" y="4588"/>
                  <a:pt x="2412215" y="0"/>
                </a:cubicBezTo>
                <a:cubicBezTo>
                  <a:pt x="2402563" y="1832"/>
                  <a:pt x="2525237" y="48585"/>
                  <a:pt x="2600873" y="0"/>
                </a:cubicBezTo>
                <a:cubicBezTo>
                  <a:pt x="2717488" y="-145420"/>
                  <a:pt x="2774501" y="115254"/>
                  <a:pt x="2849901" y="0"/>
                </a:cubicBezTo>
                <a:cubicBezTo>
                  <a:pt x="2913013" y="22185"/>
                  <a:pt x="3030646" y="35503"/>
                  <a:pt x="3098929" y="0"/>
                </a:cubicBezTo>
                <a:cubicBezTo>
                  <a:pt x="3157519" y="-56712"/>
                  <a:pt x="3117260" y="61827"/>
                  <a:pt x="3179333" y="256675"/>
                </a:cubicBezTo>
                <a:cubicBezTo>
                  <a:pt x="3216204" y="407625"/>
                  <a:pt x="3195218" y="606831"/>
                  <a:pt x="3179333" y="749479"/>
                </a:cubicBezTo>
                <a:cubicBezTo>
                  <a:pt x="3194952" y="885617"/>
                  <a:pt x="3182412" y="1065446"/>
                  <a:pt x="3179333" y="1283352"/>
                </a:cubicBezTo>
                <a:cubicBezTo>
                  <a:pt x="3140778" y="1418869"/>
                  <a:pt x="3166010" y="1479733"/>
                  <a:pt x="3098929" y="1540030"/>
                </a:cubicBezTo>
                <a:cubicBezTo>
                  <a:pt x="2989647" y="1566534"/>
                  <a:pt x="2936939" y="1422524"/>
                  <a:pt x="2880087" y="1540030"/>
                </a:cubicBezTo>
                <a:cubicBezTo>
                  <a:pt x="2757072" y="1600823"/>
                  <a:pt x="2685398" y="1443116"/>
                  <a:pt x="2631058" y="1540030"/>
                </a:cubicBezTo>
                <a:cubicBezTo>
                  <a:pt x="2594452" y="1627372"/>
                  <a:pt x="2584303" y="1475491"/>
                  <a:pt x="2502770" y="1540030"/>
                </a:cubicBezTo>
                <a:cubicBezTo>
                  <a:pt x="2428547" y="1618377"/>
                  <a:pt x="2292121" y="1500342"/>
                  <a:pt x="2253742" y="1540030"/>
                </a:cubicBezTo>
                <a:cubicBezTo>
                  <a:pt x="2172228" y="1575467"/>
                  <a:pt x="2046395" y="1455329"/>
                  <a:pt x="2004713" y="1540030"/>
                </a:cubicBezTo>
                <a:cubicBezTo>
                  <a:pt x="1909160" y="1654440"/>
                  <a:pt x="1917177" y="1498669"/>
                  <a:pt x="1906611" y="1540030"/>
                </a:cubicBezTo>
                <a:cubicBezTo>
                  <a:pt x="1886261" y="1533298"/>
                  <a:pt x="1828509" y="1536509"/>
                  <a:pt x="1808508" y="1540030"/>
                </a:cubicBezTo>
                <a:cubicBezTo>
                  <a:pt x="1784840" y="1574434"/>
                  <a:pt x="1696643" y="1523125"/>
                  <a:pt x="1680221" y="1540030"/>
                </a:cubicBezTo>
                <a:cubicBezTo>
                  <a:pt x="1623990" y="1546590"/>
                  <a:pt x="1579264" y="1533491"/>
                  <a:pt x="1521749" y="1540030"/>
                </a:cubicBezTo>
                <a:cubicBezTo>
                  <a:pt x="1450420" y="1566461"/>
                  <a:pt x="1372834" y="1438600"/>
                  <a:pt x="1333091" y="1540030"/>
                </a:cubicBezTo>
                <a:cubicBezTo>
                  <a:pt x="1279694" y="1605967"/>
                  <a:pt x="1252224" y="1521901"/>
                  <a:pt x="1144432" y="1540030"/>
                </a:cubicBezTo>
                <a:cubicBezTo>
                  <a:pt x="1021599" y="1603180"/>
                  <a:pt x="1053694" y="1494988"/>
                  <a:pt x="955774" y="1540030"/>
                </a:cubicBezTo>
                <a:cubicBezTo>
                  <a:pt x="892669" y="1616214"/>
                  <a:pt x="861159" y="1521725"/>
                  <a:pt x="827487" y="1540030"/>
                </a:cubicBezTo>
                <a:cubicBezTo>
                  <a:pt x="781921" y="1576229"/>
                  <a:pt x="704869" y="1493209"/>
                  <a:pt x="669014" y="1540030"/>
                </a:cubicBezTo>
                <a:cubicBezTo>
                  <a:pt x="617888" y="1590394"/>
                  <a:pt x="595447" y="1546374"/>
                  <a:pt x="570912" y="1540030"/>
                </a:cubicBezTo>
                <a:cubicBezTo>
                  <a:pt x="509453" y="1575258"/>
                  <a:pt x="512855" y="1530748"/>
                  <a:pt x="472809" y="1540030"/>
                </a:cubicBezTo>
                <a:cubicBezTo>
                  <a:pt x="451721" y="1596906"/>
                  <a:pt x="310066" y="1426672"/>
                  <a:pt x="284152" y="1540030"/>
                </a:cubicBezTo>
                <a:cubicBezTo>
                  <a:pt x="243298" y="1554396"/>
                  <a:pt x="132960" y="1419526"/>
                  <a:pt x="80401" y="1540030"/>
                </a:cubicBezTo>
                <a:cubicBezTo>
                  <a:pt x="51401" y="1632009"/>
                  <a:pt x="-47180" y="1545954"/>
                  <a:pt x="0" y="1283352"/>
                </a:cubicBezTo>
                <a:cubicBezTo>
                  <a:pt x="-41623" y="1040268"/>
                  <a:pt x="16697" y="847966"/>
                  <a:pt x="0" y="770013"/>
                </a:cubicBezTo>
                <a:cubicBezTo>
                  <a:pt x="5357" y="545150"/>
                  <a:pt x="6911" y="506197"/>
                  <a:pt x="0" y="256675"/>
                </a:cubicBezTo>
                <a:close/>
              </a:path>
            </a:pathLst>
          </a:custGeom>
          <a:solidFill>
            <a:srgbClr val="FFCCFF"/>
          </a:solidFill>
          <a:ln>
            <a:solidFill>
              <a:srgbClr val="7030A0"/>
            </a:solidFill>
            <a:extLst>
              <a:ext uri="{C807C97D-BFC1-408E-A445-0C87EB9F89A2}">
                <ask:lineSketchStyleProps xmlns:ask="http://schemas.microsoft.com/office/drawing/2018/sketchyshapes" sd="4066756316">
                  <a:custGeom>
                    <a:avLst/>
                    <a:gdLst>
                      <a:gd name="connsiteX0" fmla="*/ 0 w 3407175"/>
                      <a:gd name="connsiteY0" fmla="*/ 136430 h 818568"/>
                      <a:gd name="connsiteX1" fmla="*/ 86163 w 3407175"/>
                      <a:gd name="connsiteY1" fmla="*/ 0 h 818568"/>
                      <a:gd name="connsiteX2" fmla="*/ 353038 w 3407175"/>
                      <a:gd name="connsiteY2" fmla="*/ 0 h 818568"/>
                      <a:gd name="connsiteX3" fmla="*/ 619913 w 3407175"/>
                      <a:gd name="connsiteY3" fmla="*/ 0 h 818568"/>
                      <a:gd name="connsiteX4" fmla="*/ 822091 w 3407175"/>
                      <a:gd name="connsiteY4" fmla="*/ 0 h 818568"/>
                      <a:gd name="connsiteX5" fmla="*/ 927223 w 3407175"/>
                      <a:gd name="connsiteY5" fmla="*/ 0 h 818568"/>
                      <a:gd name="connsiteX6" fmla="*/ 1161749 w 3407175"/>
                      <a:gd name="connsiteY6" fmla="*/ 0 h 818568"/>
                      <a:gd name="connsiteX7" fmla="*/ 1428625 w 3407175"/>
                      <a:gd name="connsiteY7" fmla="*/ 0 h 818568"/>
                      <a:gd name="connsiteX8" fmla="*/ 1630803 w 3407175"/>
                      <a:gd name="connsiteY8" fmla="*/ 0 h 818568"/>
                      <a:gd name="connsiteX9" fmla="*/ 1897678 w 3407175"/>
                      <a:gd name="connsiteY9" fmla="*/ 0 h 818568"/>
                      <a:gd name="connsiteX10" fmla="*/ 2035158 w 3407175"/>
                      <a:gd name="connsiteY10" fmla="*/ 0 h 818568"/>
                      <a:gd name="connsiteX11" fmla="*/ 2237336 w 3407175"/>
                      <a:gd name="connsiteY11" fmla="*/ 0 h 818568"/>
                      <a:gd name="connsiteX12" fmla="*/ 2342469 w 3407175"/>
                      <a:gd name="connsiteY12" fmla="*/ 0 h 818568"/>
                      <a:gd name="connsiteX13" fmla="*/ 2479950 w 3407175"/>
                      <a:gd name="connsiteY13" fmla="*/ 0 h 818568"/>
                      <a:gd name="connsiteX14" fmla="*/ 2585083 w 3407175"/>
                      <a:gd name="connsiteY14" fmla="*/ 0 h 818568"/>
                      <a:gd name="connsiteX15" fmla="*/ 2787261 w 3407175"/>
                      <a:gd name="connsiteY15" fmla="*/ 0 h 818568"/>
                      <a:gd name="connsiteX16" fmla="*/ 3054135 w 3407175"/>
                      <a:gd name="connsiteY16" fmla="*/ 0 h 818568"/>
                      <a:gd name="connsiteX17" fmla="*/ 3321010 w 3407175"/>
                      <a:gd name="connsiteY17" fmla="*/ 0 h 818568"/>
                      <a:gd name="connsiteX18" fmla="*/ 3407175 w 3407175"/>
                      <a:gd name="connsiteY18" fmla="*/ 136430 h 818568"/>
                      <a:gd name="connsiteX19" fmla="*/ 3407175 w 3407175"/>
                      <a:gd name="connsiteY19" fmla="*/ 398369 h 818568"/>
                      <a:gd name="connsiteX20" fmla="*/ 3407175 w 3407175"/>
                      <a:gd name="connsiteY20" fmla="*/ 682137 h 818568"/>
                      <a:gd name="connsiteX21" fmla="*/ 3321010 w 3407175"/>
                      <a:gd name="connsiteY21" fmla="*/ 818568 h 818568"/>
                      <a:gd name="connsiteX22" fmla="*/ 3086484 w 3407175"/>
                      <a:gd name="connsiteY22" fmla="*/ 818568 h 818568"/>
                      <a:gd name="connsiteX23" fmla="*/ 2819609 w 3407175"/>
                      <a:gd name="connsiteY23" fmla="*/ 818568 h 818568"/>
                      <a:gd name="connsiteX24" fmla="*/ 2682128 w 3407175"/>
                      <a:gd name="connsiteY24" fmla="*/ 818568 h 818568"/>
                      <a:gd name="connsiteX25" fmla="*/ 2415253 w 3407175"/>
                      <a:gd name="connsiteY25" fmla="*/ 818568 h 818568"/>
                      <a:gd name="connsiteX26" fmla="*/ 2148378 w 3407175"/>
                      <a:gd name="connsiteY26" fmla="*/ 818568 h 818568"/>
                      <a:gd name="connsiteX27" fmla="*/ 2043246 w 3407175"/>
                      <a:gd name="connsiteY27" fmla="*/ 818568 h 818568"/>
                      <a:gd name="connsiteX28" fmla="*/ 1938113 w 3407175"/>
                      <a:gd name="connsiteY28" fmla="*/ 818568 h 818568"/>
                      <a:gd name="connsiteX29" fmla="*/ 1800632 w 3407175"/>
                      <a:gd name="connsiteY29" fmla="*/ 818568 h 818568"/>
                      <a:gd name="connsiteX30" fmla="*/ 1630803 w 3407175"/>
                      <a:gd name="connsiteY30" fmla="*/ 818568 h 818568"/>
                      <a:gd name="connsiteX31" fmla="*/ 1428625 w 3407175"/>
                      <a:gd name="connsiteY31" fmla="*/ 818568 h 818568"/>
                      <a:gd name="connsiteX32" fmla="*/ 1226446 w 3407175"/>
                      <a:gd name="connsiteY32" fmla="*/ 818568 h 818568"/>
                      <a:gd name="connsiteX33" fmla="*/ 1024269 w 3407175"/>
                      <a:gd name="connsiteY33" fmla="*/ 818568 h 818568"/>
                      <a:gd name="connsiteX34" fmla="*/ 886788 w 3407175"/>
                      <a:gd name="connsiteY34" fmla="*/ 818568 h 818568"/>
                      <a:gd name="connsiteX35" fmla="*/ 716958 w 3407175"/>
                      <a:gd name="connsiteY35" fmla="*/ 818568 h 818568"/>
                      <a:gd name="connsiteX36" fmla="*/ 611826 w 3407175"/>
                      <a:gd name="connsiteY36" fmla="*/ 818568 h 818568"/>
                      <a:gd name="connsiteX37" fmla="*/ 506693 w 3407175"/>
                      <a:gd name="connsiteY37" fmla="*/ 818568 h 818568"/>
                      <a:gd name="connsiteX38" fmla="*/ 304516 w 3407175"/>
                      <a:gd name="connsiteY38" fmla="*/ 818568 h 818568"/>
                      <a:gd name="connsiteX39" fmla="*/ 86163 w 3407175"/>
                      <a:gd name="connsiteY39" fmla="*/ 818568 h 818568"/>
                      <a:gd name="connsiteX40" fmla="*/ 0 w 3407175"/>
                      <a:gd name="connsiteY40" fmla="*/ 682137 h 818568"/>
                      <a:gd name="connsiteX41" fmla="*/ 0 w 3407175"/>
                      <a:gd name="connsiteY41" fmla="*/ 409283 h 818568"/>
                      <a:gd name="connsiteX42" fmla="*/ 0 w 3407175"/>
                      <a:gd name="connsiteY42" fmla="*/ 136430 h 818568"/>
                      <a:gd name="connsiteX0" fmla="*/ 0 w 3407175"/>
                      <a:gd name="connsiteY0" fmla="*/ 136430 h 818568"/>
                      <a:gd name="connsiteX1" fmla="*/ 86163 w 3407175"/>
                      <a:gd name="connsiteY1" fmla="*/ 0 h 818568"/>
                      <a:gd name="connsiteX2" fmla="*/ 255993 w 3407175"/>
                      <a:gd name="connsiteY2" fmla="*/ 0 h 818568"/>
                      <a:gd name="connsiteX3" fmla="*/ 458171 w 3407175"/>
                      <a:gd name="connsiteY3" fmla="*/ 0 h 818568"/>
                      <a:gd name="connsiteX4" fmla="*/ 628000 w 3407175"/>
                      <a:gd name="connsiteY4" fmla="*/ 0 h 818568"/>
                      <a:gd name="connsiteX5" fmla="*/ 733133 w 3407175"/>
                      <a:gd name="connsiteY5" fmla="*/ 0 h 818568"/>
                      <a:gd name="connsiteX6" fmla="*/ 935310 w 3407175"/>
                      <a:gd name="connsiteY6" fmla="*/ 0 h 818568"/>
                      <a:gd name="connsiteX7" fmla="*/ 1105140 w 3407175"/>
                      <a:gd name="connsiteY7" fmla="*/ 0 h 818568"/>
                      <a:gd name="connsiteX8" fmla="*/ 1307318 w 3407175"/>
                      <a:gd name="connsiteY8" fmla="*/ 0 h 818568"/>
                      <a:gd name="connsiteX9" fmla="*/ 1477148 w 3407175"/>
                      <a:gd name="connsiteY9" fmla="*/ 0 h 818568"/>
                      <a:gd name="connsiteX10" fmla="*/ 1744022 w 3407175"/>
                      <a:gd name="connsiteY10" fmla="*/ 0 h 818568"/>
                      <a:gd name="connsiteX11" fmla="*/ 1849155 w 3407175"/>
                      <a:gd name="connsiteY11" fmla="*/ 0 h 818568"/>
                      <a:gd name="connsiteX12" fmla="*/ 2116030 w 3407175"/>
                      <a:gd name="connsiteY12" fmla="*/ 0 h 818568"/>
                      <a:gd name="connsiteX13" fmla="*/ 2285860 w 3407175"/>
                      <a:gd name="connsiteY13" fmla="*/ 0 h 818568"/>
                      <a:gd name="connsiteX14" fmla="*/ 2455689 w 3407175"/>
                      <a:gd name="connsiteY14" fmla="*/ 0 h 818568"/>
                      <a:gd name="connsiteX15" fmla="*/ 2560821 w 3407175"/>
                      <a:gd name="connsiteY15" fmla="*/ 0 h 818568"/>
                      <a:gd name="connsiteX16" fmla="*/ 2795348 w 3407175"/>
                      <a:gd name="connsiteY16" fmla="*/ 0 h 818568"/>
                      <a:gd name="connsiteX17" fmla="*/ 3062222 w 3407175"/>
                      <a:gd name="connsiteY17" fmla="*/ 0 h 818568"/>
                      <a:gd name="connsiteX18" fmla="*/ 3321010 w 3407175"/>
                      <a:gd name="connsiteY18" fmla="*/ 0 h 818568"/>
                      <a:gd name="connsiteX19" fmla="*/ 3407175 w 3407175"/>
                      <a:gd name="connsiteY19" fmla="*/ 136430 h 818568"/>
                      <a:gd name="connsiteX20" fmla="*/ 3407175 w 3407175"/>
                      <a:gd name="connsiteY20" fmla="*/ 392912 h 818568"/>
                      <a:gd name="connsiteX21" fmla="*/ 3407175 w 3407175"/>
                      <a:gd name="connsiteY21" fmla="*/ 682137 h 818568"/>
                      <a:gd name="connsiteX22" fmla="*/ 3321010 w 3407175"/>
                      <a:gd name="connsiteY22" fmla="*/ 818568 h 818568"/>
                      <a:gd name="connsiteX23" fmla="*/ 3183529 w 3407175"/>
                      <a:gd name="connsiteY23" fmla="*/ 818568 h 818568"/>
                      <a:gd name="connsiteX24" fmla="*/ 2949003 w 3407175"/>
                      <a:gd name="connsiteY24" fmla="*/ 818568 h 818568"/>
                      <a:gd name="connsiteX25" fmla="*/ 2811522 w 3407175"/>
                      <a:gd name="connsiteY25" fmla="*/ 818568 h 818568"/>
                      <a:gd name="connsiteX26" fmla="*/ 2576995 w 3407175"/>
                      <a:gd name="connsiteY26" fmla="*/ 818568 h 818568"/>
                      <a:gd name="connsiteX27" fmla="*/ 2471863 w 3407175"/>
                      <a:gd name="connsiteY27" fmla="*/ 818568 h 818568"/>
                      <a:gd name="connsiteX28" fmla="*/ 2334382 w 3407175"/>
                      <a:gd name="connsiteY28" fmla="*/ 818568 h 818568"/>
                      <a:gd name="connsiteX29" fmla="*/ 2099855 w 3407175"/>
                      <a:gd name="connsiteY29" fmla="*/ 818568 h 818568"/>
                      <a:gd name="connsiteX30" fmla="*/ 1897678 w 3407175"/>
                      <a:gd name="connsiteY30" fmla="*/ 818568 h 818568"/>
                      <a:gd name="connsiteX31" fmla="*/ 1663151 w 3407175"/>
                      <a:gd name="connsiteY31" fmla="*/ 818568 h 818568"/>
                      <a:gd name="connsiteX32" fmla="*/ 1558019 w 3407175"/>
                      <a:gd name="connsiteY32" fmla="*/ 818568 h 818568"/>
                      <a:gd name="connsiteX33" fmla="*/ 1323492 w 3407175"/>
                      <a:gd name="connsiteY33" fmla="*/ 818568 h 818568"/>
                      <a:gd name="connsiteX34" fmla="*/ 1121314 w 3407175"/>
                      <a:gd name="connsiteY34" fmla="*/ 818568 h 818568"/>
                      <a:gd name="connsiteX35" fmla="*/ 919136 w 3407175"/>
                      <a:gd name="connsiteY35" fmla="*/ 818568 h 818568"/>
                      <a:gd name="connsiteX36" fmla="*/ 749307 w 3407175"/>
                      <a:gd name="connsiteY36" fmla="*/ 818568 h 818568"/>
                      <a:gd name="connsiteX37" fmla="*/ 579477 w 3407175"/>
                      <a:gd name="connsiteY37" fmla="*/ 818568 h 818568"/>
                      <a:gd name="connsiteX38" fmla="*/ 409648 w 3407175"/>
                      <a:gd name="connsiteY38" fmla="*/ 818568 h 818568"/>
                      <a:gd name="connsiteX39" fmla="*/ 86163 w 3407175"/>
                      <a:gd name="connsiteY39" fmla="*/ 818568 h 818568"/>
                      <a:gd name="connsiteX40" fmla="*/ 0 w 3407175"/>
                      <a:gd name="connsiteY40" fmla="*/ 682137 h 818568"/>
                      <a:gd name="connsiteX41" fmla="*/ 0 w 3407175"/>
                      <a:gd name="connsiteY41" fmla="*/ 403826 h 818568"/>
                      <a:gd name="connsiteX42" fmla="*/ 0 w 3407175"/>
                      <a:gd name="connsiteY42" fmla="*/ 136430 h 818568"/>
                      <a:gd name="connsiteX0" fmla="*/ 0 w 3407175"/>
                      <a:gd name="connsiteY0" fmla="*/ 136430 h 818568"/>
                      <a:gd name="connsiteX1" fmla="*/ 86163 w 3407175"/>
                      <a:gd name="connsiteY1" fmla="*/ 0 h 818568"/>
                      <a:gd name="connsiteX2" fmla="*/ 353038 w 3407175"/>
                      <a:gd name="connsiteY2" fmla="*/ 0 h 818568"/>
                      <a:gd name="connsiteX3" fmla="*/ 619913 w 3407175"/>
                      <a:gd name="connsiteY3" fmla="*/ 0 h 818568"/>
                      <a:gd name="connsiteX4" fmla="*/ 822091 w 3407175"/>
                      <a:gd name="connsiteY4" fmla="*/ 0 h 818568"/>
                      <a:gd name="connsiteX5" fmla="*/ 927223 w 3407175"/>
                      <a:gd name="connsiteY5" fmla="*/ 0 h 818568"/>
                      <a:gd name="connsiteX6" fmla="*/ 1161749 w 3407175"/>
                      <a:gd name="connsiteY6" fmla="*/ 0 h 818568"/>
                      <a:gd name="connsiteX7" fmla="*/ 1428625 w 3407175"/>
                      <a:gd name="connsiteY7" fmla="*/ 0 h 818568"/>
                      <a:gd name="connsiteX8" fmla="*/ 1630803 w 3407175"/>
                      <a:gd name="connsiteY8" fmla="*/ 0 h 818568"/>
                      <a:gd name="connsiteX9" fmla="*/ 1897678 w 3407175"/>
                      <a:gd name="connsiteY9" fmla="*/ 0 h 818568"/>
                      <a:gd name="connsiteX10" fmla="*/ 2035158 w 3407175"/>
                      <a:gd name="connsiteY10" fmla="*/ 0 h 818568"/>
                      <a:gd name="connsiteX11" fmla="*/ 2237336 w 3407175"/>
                      <a:gd name="connsiteY11" fmla="*/ 0 h 818568"/>
                      <a:gd name="connsiteX12" fmla="*/ 2342469 w 3407175"/>
                      <a:gd name="connsiteY12" fmla="*/ 0 h 818568"/>
                      <a:gd name="connsiteX13" fmla="*/ 2479950 w 3407175"/>
                      <a:gd name="connsiteY13" fmla="*/ 0 h 818568"/>
                      <a:gd name="connsiteX14" fmla="*/ 2585083 w 3407175"/>
                      <a:gd name="connsiteY14" fmla="*/ 0 h 818568"/>
                      <a:gd name="connsiteX15" fmla="*/ 2787261 w 3407175"/>
                      <a:gd name="connsiteY15" fmla="*/ 0 h 818568"/>
                      <a:gd name="connsiteX16" fmla="*/ 3054135 w 3407175"/>
                      <a:gd name="connsiteY16" fmla="*/ 0 h 818568"/>
                      <a:gd name="connsiteX17" fmla="*/ 3321010 w 3407175"/>
                      <a:gd name="connsiteY17" fmla="*/ 0 h 818568"/>
                      <a:gd name="connsiteX18" fmla="*/ 3407175 w 3407175"/>
                      <a:gd name="connsiteY18" fmla="*/ 136430 h 818568"/>
                      <a:gd name="connsiteX19" fmla="*/ 3407175 w 3407175"/>
                      <a:gd name="connsiteY19" fmla="*/ 398369 h 818568"/>
                      <a:gd name="connsiteX20" fmla="*/ 3407175 w 3407175"/>
                      <a:gd name="connsiteY20" fmla="*/ 682137 h 818568"/>
                      <a:gd name="connsiteX21" fmla="*/ 3321010 w 3407175"/>
                      <a:gd name="connsiteY21" fmla="*/ 818568 h 818568"/>
                      <a:gd name="connsiteX22" fmla="*/ 3086484 w 3407175"/>
                      <a:gd name="connsiteY22" fmla="*/ 818568 h 818568"/>
                      <a:gd name="connsiteX23" fmla="*/ 2819609 w 3407175"/>
                      <a:gd name="connsiteY23" fmla="*/ 818568 h 818568"/>
                      <a:gd name="connsiteX24" fmla="*/ 2682128 w 3407175"/>
                      <a:gd name="connsiteY24" fmla="*/ 818568 h 818568"/>
                      <a:gd name="connsiteX25" fmla="*/ 2415253 w 3407175"/>
                      <a:gd name="connsiteY25" fmla="*/ 818568 h 818568"/>
                      <a:gd name="connsiteX26" fmla="*/ 2148378 w 3407175"/>
                      <a:gd name="connsiteY26" fmla="*/ 818568 h 818568"/>
                      <a:gd name="connsiteX27" fmla="*/ 2043246 w 3407175"/>
                      <a:gd name="connsiteY27" fmla="*/ 818568 h 818568"/>
                      <a:gd name="connsiteX28" fmla="*/ 1938113 w 3407175"/>
                      <a:gd name="connsiteY28" fmla="*/ 818568 h 818568"/>
                      <a:gd name="connsiteX29" fmla="*/ 1800632 w 3407175"/>
                      <a:gd name="connsiteY29" fmla="*/ 818568 h 818568"/>
                      <a:gd name="connsiteX30" fmla="*/ 1630803 w 3407175"/>
                      <a:gd name="connsiteY30" fmla="*/ 818568 h 818568"/>
                      <a:gd name="connsiteX31" fmla="*/ 1428625 w 3407175"/>
                      <a:gd name="connsiteY31" fmla="*/ 818568 h 818568"/>
                      <a:gd name="connsiteX32" fmla="*/ 1226446 w 3407175"/>
                      <a:gd name="connsiteY32" fmla="*/ 818568 h 818568"/>
                      <a:gd name="connsiteX33" fmla="*/ 1024269 w 3407175"/>
                      <a:gd name="connsiteY33" fmla="*/ 818568 h 818568"/>
                      <a:gd name="connsiteX34" fmla="*/ 886788 w 3407175"/>
                      <a:gd name="connsiteY34" fmla="*/ 818568 h 818568"/>
                      <a:gd name="connsiteX35" fmla="*/ 716958 w 3407175"/>
                      <a:gd name="connsiteY35" fmla="*/ 818568 h 818568"/>
                      <a:gd name="connsiteX36" fmla="*/ 611826 w 3407175"/>
                      <a:gd name="connsiteY36" fmla="*/ 818568 h 818568"/>
                      <a:gd name="connsiteX37" fmla="*/ 506693 w 3407175"/>
                      <a:gd name="connsiteY37" fmla="*/ 818568 h 818568"/>
                      <a:gd name="connsiteX38" fmla="*/ 304516 w 3407175"/>
                      <a:gd name="connsiteY38" fmla="*/ 818568 h 818568"/>
                      <a:gd name="connsiteX39" fmla="*/ 86163 w 3407175"/>
                      <a:gd name="connsiteY39" fmla="*/ 818568 h 818568"/>
                      <a:gd name="connsiteX40" fmla="*/ 0 w 3407175"/>
                      <a:gd name="connsiteY40" fmla="*/ 682137 h 818568"/>
                      <a:gd name="connsiteX41" fmla="*/ 0 w 3407175"/>
                      <a:gd name="connsiteY41" fmla="*/ 409283 h 818568"/>
                      <a:gd name="connsiteX42" fmla="*/ 0 w 3407175"/>
                      <a:gd name="connsiteY42" fmla="*/ 136430 h 818568"/>
                      <a:gd name="connsiteX0" fmla="*/ 0 w 3407175"/>
                      <a:gd name="connsiteY0" fmla="*/ 136430 h 818568"/>
                      <a:gd name="connsiteX1" fmla="*/ 86163 w 3407175"/>
                      <a:gd name="connsiteY1" fmla="*/ 0 h 818568"/>
                      <a:gd name="connsiteX2" fmla="*/ 353038 w 3407175"/>
                      <a:gd name="connsiteY2" fmla="*/ 0 h 818568"/>
                      <a:gd name="connsiteX3" fmla="*/ 619913 w 3407175"/>
                      <a:gd name="connsiteY3" fmla="*/ 0 h 818568"/>
                      <a:gd name="connsiteX4" fmla="*/ 822091 w 3407175"/>
                      <a:gd name="connsiteY4" fmla="*/ 0 h 818568"/>
                      <a:gd name="connsiteX5" fmla="*/ 927223 w 3407175"/>
                      <a:gd name="connsiteY5" fmla="*/ 0 h 818568"/>
                      <a:gd name="connsiteX6" fmla="*/ 1161749 w 3407175"/>
                      <a:gd name="connsiteY6" fmla="*/ 0 h 818568"/>
                      <a:gd name="connsiteX7" fmla="*/ 1428625 w 3407175"/>
                      <a:gd name="connsiteY7" fmla="*/ 0 h 818568"/>
                      <a:gd name="connsiteX8" fmla="*/ 1630803 w 3407175"/>
                      <a:gd name="connsiteY8" fmla="*/ 0 h 818568"/>
                      <a:gd name="connsiteX9" fmla="*/ 1897678 w 3407175"/>
                      <a:gd name="connsiteY9" fmla="*/ 0 h 818568"/>
                      <a:gd name="connsiteX10" fmla="*/ 2035158 w 3407175"/>
                      <a:gd name="connsiteY10" fmla="*/ 0 h 818568"/>
                      <a:gd name="connsiteX11" fmla="*/ 2237336 w 3407175"/>
                      <a:gd name="connsiteY11" fmla="*/ 0 h 818568"/>
                      <a:gd name="connsiteX12" fmla="*/ 2342469 w 3407175"/>
                      <a:gd name="connsiteY12" fmla="*/ 0 h 818568"/>
                      <a:gd name="connsiteX13" fmla="*/ 2479950 w 3407175"/>
                      <a:gd name="connsiteY13" fmla="*/ 0 h 818568"/>
                      <a:gd name="connsiteX14" fmla="*/ 2585083 w 3407175"/>
                      <a:gd name="connsiteY14" fmla="*/ 0 h 818568"/>
                      <a:gd name="connsiteX15" fmla="*/ 2787261 w 3407175"/>
                      <a:gd name="connsiteY15" fmla="*/ 0 h 818568"/>
                      <a:gd name="connsiteX16" fmla="*/ 3054135 w 3407175"/>
                      <a:gd name="connsiteY16" fmla="*/ 0 h 818568"/>
                      <a:gd name="connsiteX17" fmla="*/ 3321010 w 3407175"/>
                      <a:gd name="connsiteY17" fmla="*/ 0 h 818568"/>
                      <a:gd name="connsiteX18" fmla="*/ 3407175 w 3407175"/>
                      <a:gd name="connsiteY18" fmla="*/ 136430 h 818568"/>
                      <a:gd name="connsiteX19" fmla="*/ 3407175 w 3407175"/>
                      <a:gd name="connsiteY19" fmla="*/ 398369 h 818568"/>
                      <a:gd name="connsiteX20" fmla="*/ 3407175 w 3407175"/>
                      <a:gd name="connsiteY20" fmla="*/ 682137 h 818568"/>
                      <a:gd name="connsiteX21" fmla="*/ 3321010 w 3407175"/>
                      <a:gd name="connsiteY21" fmla="*/ 818568 h 818568"/>
                      <a:gd name="connsiteX22" fmla="*/ 3086484 w 3407175"/>
                      <a:gd name="connsiteY22" fmla="*/ 818568 h 818568"/>
                      <a:gd name="connsiteX23" fmla="*/ 2819609 w 3407175"/>
                      <a:gd name="connsiteY23" fmla="*/ 818568 h 818568"/>
                      <a:gd name="connsiteX24" fmla="*/ 2682128 w 3407175"/>
                      <a:gd name="connsiteY24" fmla="*/ 818568 h 818568"/>
                      <a:gd name="connsiteX25" fmla="*/ 2415253 w 3407175"/>
                      <a:gd name="connsiteY25" fmla="*/ 818568 h 818568"/>
                      <a:gd name="connsiteX26" fmla="*/ 2148378 w 3407175"/>
                      <a:gd name="connsiteY26" fmla="*/ 818568 h 818568"/>
                      <a:gd name="connsiteX27" fmla="*/ 2043246 w 3407175"/>
                      <a:gd name="connsiteY27" fmla="*/ 818568 h 818568"/>
                      <a:gd name="connsiteX28" fmla="*/ 1938113 w 3407175"/>
                      <a:gd name="connsiteY28" fmla="*/ 818568 h 818568"/>
                      <a:gd name="connsiteX29" fmla="*/ 1800632 w 3407175"/>
                      <a:gd name="connsiteY29" fmla="*/ 818568 h 818568"/>
                      <a:gd name="connsiteX30" fmla="*/ 1630803 w 3407175"/>
                      <a:gd name="connsiteY30" fmla="*/ 818568 h 818568"/>
                      <a:gd name="connsiteX31" fmla="*/ 1428625 w 3407175"/>
                      <a:gd name="connsiteY31" fmla="*/ 818568 h 818568"/>
                      <a:gd name="connsiteX32" fmla="*/ 1226446 w 3407175"/>
                      <a:gd name="connsiteY32" fmla="*/ 818568 h 818568"/>
                      <a:gd name="connsiteX33" fmla="*/ 1024269 w 3407175"/>
                      <a:gd name="connsiteY33" fmla="*/ 818568 h 818568"/>
                      <a:gd name="connsiteX34" fmla="*/ 886788 w 3407175"/>
                      <a:gd name="connsiteY34" fmla="*/ 818568 h 818568"/>
                      <a:gd name="connsiteX35" fmla="*/ 716958 w 3407175"/>
                      <a:gd name="connsiteY35" fmla="*/ 818568 h 818568"/>
                      <a:gd name="connsiteX36" fmla="*/ 611826 w 3407175"/>
                      <a:gd name="connsiteY36" fmla="*/ 818568 h 818568"/>
                      <a:gd name="connsiteX37" fmla="*/ 506693 w 3407175"/>
                      <a:gd name="connsiteY37" fmla="*/ 818568 h 818568"/>
                      <a:gd name="connsiteX38" fmla="*/ 304516 w 3407175"/>
                      <a:gd name="connsiteY38" fmla="*/ 818568 h 818568"/>
                      <a:gd name="connsiteX39" fmla="*/ 86163 w 3407175"/>
                      <a:gd name="connsiteY39" fmla="*/ 818568 h 818568"/>
                      <a:gd name="connsiteX40" fmla="*/ 0 w 3407175"/>
                      <a:gd name="connsiteY40" fmla="*/ 682137 h 818568"/>
                      <a:gd name="connsiteX41" fmla="*/ 0 w 3407175"/>
                      <a:gd name="connsiteY41" fmla="*/ 409283 h 818568"/>
                      <a:gd name="connsiteX42" fmla="*/ 0 w 3407175"/>
                      <a:gd name="connsiteY42" fmla="*/ 136430 h 818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407175" h="818568" fill="none" extrusionOk="0">
                        <a:moveTo>
                          <a:pt x="0" y="136430"/>
                        </a:moveTo>
                        <a:cubicBezTo>
                          <a:pt x="1149" y="57217"/>
                          <a:pt x="50667" y="-3563"/>
                          <a:pt x="86163" y="0"/>
                        </a:cubicBezTo>
                        <a:cubicBezTo>
                          <a:pt x="181508" y="-45425"/>
                          <a:pt x="260151" y="6025"/>
                          <a:pt x="353038" y="0"/>
                        </a:cubicBezTo>
                        <a:cubicBezTo>
                          <a:pt x="425892" y="-32268"/>
                          <a:pt x="533694" y="-2047"/>
                          <a:pt x="619913" y="0"/>
                        </a:cubicBezTo>
                        <a:cubicBezTo>
                          <a:pt x="712426" y="-25895"/>
                          <a:pt x="748001" y="4831"/>
                          <a:pt x="822091" y="0"/>
                        </a:cubicBezTo>
                        <a:cubicBezTo>
                          <a:pt x="900747" y="10850"/>
                          <a:pt x="862299" y="-29"/>
                          <a:pt x="927223" y="0"/>
                        </a:cubicBezTo>
                        <a:cubicBezTo>
                          <a:pt x="998552" y="-9153"/>
                          <a:pt x="1044196" y="38503"/>
                          <a:pt x="1161749" y="0"/>
                        </a:cubicBezTo>
                        <a:cubicBezTo>
                          <a:pt x="1218542" y="-16637"/>
                          <a:pt x="1303472" y="1333"/>
                          <a:pt x="1428625" y="0"/>
                        </a:cubicBezTo>
                        <a:cubicBezTo>
                          <a:pt x="1503940" y="-11307"/>
                          <a:pt x="1569580" y="19494"/>
                          <a:pt x="1630803" y="0"/>
                        </a:cubicBezTo>
                        <a:cubicBezTo>
                          <a:pt x="1665894" y="-73365"/>
                          <a:pt x="1819633" y="29310"/>
                          <a:pt x="1897678" y="0"/>
                        </a:cubicBezTo>
                        <a:cubicBezTo>
                          <a:pt x="2011240" y="-60888"/>
                          <a:pt x="2005751" y="16443"/>
                          <a:pt x="2035158" y="0"/>
                        </a:cubicBezTo>
                        <a:cubicBezTo>
                          <a:pt x="2065813" y="11599"/>
                          <a:pt x="2141242" y="3823"/>
                          <a:pt x="2237336" y="0"/>
                        </a:cubicBezTo>
                        <a:cubicBezTo>
                          <a:pt x="2357347" y="-15710"/>
                          <a:pt x="2303390" y="34152"/>
                          <a:pt x="2342469" y="0"/>
                        </a:cubicBezTo>
                        <a:cubicBezTo>
                          <a:pt x="2389402" y="4093"/>
                          <a:pt x="2412116" y="14257"/>
                          <a:pt x="2479950" y="0"/>
                        </a:cubicBezTo>
                        <a:cubicBezTo>
                          <a:pt x="2511059" y="-35377"/>
                          <a:pt x="2569854" y="3566"/>
                          <a:pt x="2585083" y="0"/>
                        </a:cubicBezTo>
                        <a:cubicBezTo>
                          <a:pt x="2585002" y="-435"/>
                          <a:pt x="2714472" y="25558"/>
                          <a:pt x="2787261" y="0"/>
                        </a:cubicBezTo>
                        <a:cubicBezTo>
                          <a:pt x="2883576" y="-71005"/>
                          <a:pt x="2981738" y="57873"/>
                          <a:pt x="3054135" y="0"/>
                        </a:cubicBezTo>
                        <a:cubicBezTo>
                          <a:pt x="3112192" y="12507"/>
                          <a:pt x="3253450" y="17704"/>
                          <a:pt x="3321010" y="0"/>
                        </a:cubicBezTo>
                        <a:cubicBezTo>
                          <a:pt x="3375019" y="-35646"/>
                          <a:pt x="3359336" y="40391"/>
                          <a:pt x="3407175" y="136430"/>
                        </a:cubicBezTo>
                        <a:cubicBezTo>
                          <a:pt x="3455309" y="237421"/>
                          <a:pt x="3406354" y="320018"/>
                          <a:pt x="3407175" y="398369"/>
                        </a:cubicBezTo>
                        <a:cubicBezTo>
                          <a:pt x="3456999" y="476266"/>
                          <a:pt x="3409451" y="561211"/>
                          <a:pt x="3407175" y="682137"/>
                        </a:cubicBezTo>
                        <a:cubicBezTo>
                          <a:pt x="3377486" y="757875"/>
                          <a:pt x="3386094" y="791541"/>
                          <a:pt x="3321010" y="818568"/>
                        </a:cubicBezTo>
                        <a:cubicBezTo>
                          <a:pt x="3200642" y="830928"/>
                          <a:pt x="3161662" y="761611"/>
                          <a:pt x="3086484" y="818568"/>
                        </a:cubicBezTo>
                        <a:cubicBezTo>
                          <a:pt x="2972844" y="836988"/>
                          <a:pt x="2896239" y="775698"/>
                          <a:pt x="2819609" y="818568"/>
                        </a:cubicBezTo>
                        <a:cubicBezTo>
                          <a:pt x="2753284" y="853595"/>
                          <a:pt x="2769612" y="775532"/>
                          <a:pt x="2682128" y="818568"/>
                        </a:cubicBezTo>
                        <a:cubicBezTo>
                          <a:pt x="2605862" y="860770"/>
                          <a:pt x="2451688" y="798091"/>
                          <a:pt x="2415253" y="818568"/>
                        </a:cubicBezTo>
                        <a:cubicBezTo>
                          <a:pt x="2330216" y="839940"/>
                          <a:pt x="2197352" y="781353"/>
                          <a:pt x="2148378" y="818568"/>
                        </a:cubicBezTo>
                        <a:cubicBezTo>
                          <a:pt x="2045593" y="878357"/>
                          <a:pt x="2059259" y="798924"/>
                          <a:pt x="2043246" y="818568"/>
                        </a:cubicBezTo>
                        <a:cubicBezTo>
                          <a:pt x="2021779" y="815758"/>
                          <a:pt x="1966845" y="816490"/>
                          <a:pt x="1938113" y="818568"/>
                        </a:cubicBezTo>
                        <a:cubicBezTo>
                          <a:pt x="1914037" y="837322"/>
                          <a:pt x="1821507" y="809239"/>
                          <a:pt x="1800632" y="818568"/>
                        </a:cubicBezTo>
                        <a:cubicBezTo>
                          <a:pt x="1742455" y="815858"/>
                          <a:pt x="1693736" y="813101"/>
                          <a:pt x="1630803" y="818568"/>
                        </a:cubicBezTo>
                        <a:cubicBezTo>
                          <a:pt x="1573272" y="848286"/>
                          <a:pt x="1508539" y="755326"/>
                          <a:pt x="1428625" y="818568"/>
                        </a:cubicBezTo>
                        <a:cubicBezTo>
                          <a:pt x="1382702" y="851644"/>
                          <a:pt x="1347410" y="815103"/>
                          <a:pt x="1226446" y="818568"/>
                        </a:cubicBezTo>
                        <a:cubicBezTo>
                          <a:pt x="1121772" y="857088"/>
                          <a:pt x="1106123" y="791973"/>
                          <a:pt x="1024269" y="818568"/>
                        </a:cubicBezTo>
                        <a:cubicBezTo>
                          <a:pt x="961333" y="860936"/>
                          <a:pt x="917701" y="805313"/>
                          <a:pt x="886788" y="818568"/>
                        </a:cubicBezTo>
                        <a:cubicBezTo>
                          <a:pt x="857402" y="835854"/>
                          <a:pt x="759756" y="793254"/>
                          <a:pt x="716958" y="818568"/>
                        </a:cubicBezTo>
                        <a:cubicBezTo>
                          <a:pt x="660287" y="844880"/>
                          <a:pt x="641734" y="823365"/>
                          <a:pt x="611826" y="818568"/>
                        </a:cubicBezTo>
                        <a:cubicBezTo>
                          <a:pt x="558139" y="840593"/>
                          <a:pt x="556917" y="811480"/>
                          <a:pt x="506693" y="818568"/>
                        </a:cubicBezTo>
                        <a:cubicBezTo>
                          <a:pt x="487732" y="830917"/>
                          <a:pt x="357525" y="758413"/>
                          <a:pt x="304516" y="818568"/>
                        </a:cubicBezTo>
                        <a:cubicBezTo>
                          <a:pt x="231044" y="820636"/>
                          <a:pt x="127694" y="766957"/>
                          <a:pt x="86163" y="818568"/>
                        </a:cubicBezTo>
                        <a:cubicBezTo>
                          <a:pt x="67283" y="876314"/>
                          <a:pt x="-29841" y="795545"/>
                          <a:pt x="0" y="682137"/>
                        </a:cubicBezTo>
                        <a:cubicBezTo>
                          <a:pt x="-40066" y="551533"/>
                          <a:pt x="18973" y="448733"/>
                          <a:pt x="0" y="409283"/>
                        </a:cubicBezTo>
                        <a:cubicBezTo>
                          <a:pt x="1874" y="290597"/>
                          <a:pt x="9580" y="266216"/>
                          <a:pt x="0" y="136430"/>
                        </a:cubicBezTo>
                        <a:close/>
                      </a:path>
                      <a:path w="3407175" h="818568" stroke="0" extrusionOk="0">
                        <a:moveTo>
                          <a:pt x="0" y="136430"/>
                        </a:moveTo>
                        <a:cubicBezTo>
                          <a:pt x="-21570" y="46951"/>
                          <a:pt x="31756" y="-25252"/>
                          <a:pt x="86163" y="0"/>
                        </a:cubicBezTo>
                        <a:cubicBezTo>
                          <a:pt x="144354" y="16629"/>
                          <a:pt x="169312" y="30943"/>
                          <a:pt x="255993" y="0"/>
                        </a:cubicBezTo>
                        <a:cubicBezTo>
                          <a:pt x="336794" y="-6510"/>
                          <a:pt x="341929" y="21157"/>
                          <a:pt x="458171" y="0"/>
                        </a:cubicBezTo>
                        <a:cubicBezTo>
                          <a:pt x="509965" y="-22748"/>
                          <a:pt x="569618" y="-1550"/>
                          <a:pt x="628000" y="0"/>
                        </a:cubicBezTo>
                        <a:cubicBezTo>
                          <a:pt x="703421" y="-2942"/>
                          <a:pt x="705563" y="16908"/>
                          <a:pt x="733133" y="0"/>
                        </a:cubicBezTo>
                        <a:cubicBezTo>
                          <a:pt x="715383" y="-29646"/>
                          <a:pt x="814186" y="68201"/>
                          <a:pt x="935310" y="0"/>
                        </a:cubicBezTo>
                        <a:cubicBezTo>
                          <a:pt x="1011501" y="-23403"/>
                          <a:pt x="1021277" y="2295"/>
                          <a:pt x="1105140" y="0"/>
                        </a:cubicBezTo>
                        <a:cubicBezTo>
                          <a:pt x="1166788" y="-17702"/>
                          <a:pt x="1212199" y="41723"/>
                          <a:pt x="1307318" y="0"/>
                        </a:cubicBezTo>
                        <a:cubicBezTo>
                          <a:pt x="1412222" y="-14462"/>
                          <a:pt x="1418110" y="-7388"/>
                          <a:pt x="1477148" y="0"/>
                        </a:cubicBezTo>
                        <a:cubicBezTo>
                          <a:pt x="1516934" y="-51736"/>
                          <a:pt x="1648400" y="2445"/>
                          <a:pt x="1744022" y="0"/>
                        </a:cubicBezTo>
                        <a:cubicBezTo>
                          <a:pt x="1820855" y="-36389"/>
                          <a:pt x="1805055" y="25257"/>
                          <a:pt x="1849155" y="0"/>
                        </a:cubicBezTo>
                        <a:cubicBezTo>
                          <a:pt x="1910291" y="54824"/>
                          <a:pt x="2049142" y="20195"/>
                          <a:pt x="2116030" y="0"/>
                        </a:cubicBezTo>
                        <a:cubicBezTo>
                          <a:pt x="2215281" y="-11640"/>
                          <a:pt x="2232610" y="2386"/>
                          <a:pt x="2285860" y="0"/>
                        </a:cubicBezTo>
                        <a:cubicBezTo>
                          <a:pt x="2334532" y="-4001"/>
                          <a:pt x="2434453" y="30896"/>
                          <a:pt x="2455689" y="0"/>
                        </a:cubicBezTo>
                        <a:cubicBezTo>
                          <a:pt x="2492226" y="-34469"/>
                          <a:pt x="2546685" y="12495"/>
                          <a:pt x="2560821" y="0"/>
                        </a:cubicBezTo>
                        <a:cubicBezTo>
                          <a:pt x="2553381" y="-23010"/>
                          <a:pt x="2768538" y="27954"/>
                          <a:pt x="2795348" y="0"/>
                        </a:cubicBezTo>
                        <a:cubicBezTo>
                          <a:pt x="2828899" y="-18232"/>
                          <a:pt x="3008971" y="15789"/>
                          <a:pt x="3062222" y="0"/>
                        </a:cubicBezTo>
                        <a:cubicBezTo>
                          <a:pt x="3121751" y="-15922"/>
                          <a:pt x="3201238" y="-19054"/>
                          <a:pt x="3321010" y="0"/>
                        </a:cubicBezTo>
                        <a:cubicBezTo>
                          <a:pt x="3354253" y="40988"/>
                          <a:pt x="3396097" y="66757"/>
                          <a:pt x="3407175" y="136430"/>
                        </a:cubicBezTo>
                        <a:cubicBezTo>
                          <a:pt x="3391583" y="252487"/>
                          <a:pt x="3436120" y="339494"/>
                          <a:pt x="3407175" y="392912"/>
                        </a:cubicBezTo>
                        <a:cubicBezTo>
                          <a:pt x="3432727" y="490957"/>
                          <a:pt x="3416502" y="541636"/>
                          <a:pt x="3407175" y="682137"/>
                        </a:cubicBezTo>
                        <a:cubicBezTo>
                          <a:pt x="3420443" y="737670"/>
                          <a:pt x="3363955" y="801001"/>
                          <a:pt x="3321010" y="818568"/>
                        </a:cubicBezTo>
                        <a:cubicBezTo>
                          <a:pt x="3292052" y="816522"/>
                          <a:pt x="3214124" y="805562"/>
                          <a:pt x="3183529" y="818568"/>
                        </a:cubicBezTo>
                        <a:cubicBezTo>
                          <a:pt x="3141136" y="896635"/>
                          <a:pt x="3069632" y="835727"/>
                          <a:pt x="2949003" y="818568"/>
                        </a:cubicBezTo>
                        <a:cubicBezTo>
                          <a:pt x="2849089" y="841599"/>
                          <a:pt x="2853678" y="813560"/>
                          <a:pt x="2811522" y="818568"/>
                        </a:cubicBezTo>
                        <a:cubicBezTo>
                          <a:pt x="2757220" y="857204"/>
                          <a:pt x="2713978" y="823598"/>
                          <a:pt x="2576995" y="818568"/>
                        </a:cubicBezTo>
                        <a:cubicBezTo>
                          <a:pt x="2445528" y="835575"/>
                          <a:pt x="2493971" y="824026"/>
                          <a:pt x="2471863" y="818568"/>
                        </a:cubicBezTo>
                        <a:cubicBezTo>
                          <a:pt x="2427403" y="835379"/>
                          <a:pt x="2417621" y="803975"/>
                          <a:pt x="2334382" y="818568"/>
                        </a:cubicBezTo>
                        <a:cubicBezTo>
                          <a:pt x="2270917" y="821319"/>
                          <a:pt x="2162679" y="818292"/>
                          <a:pt x="2099855" y="818568"/>
                        </a:cubicBezTo>
                        <a:cubicBezTo>
                          <a:pt x="1969843" y="832154"/>
                          <a:pt x="1942383" y="800297"/>
                          <a:pt x="1897678" y="818568"/>
                        </a:cubicBezTo>
                        <a:cubicBezTo>
                          <a:pt x="1866164" y="835701"/>
                          <a:pt x="1735804" y="773045"/>
                          <a:pt x="1663151" y="818568"/>
                        </a:cubicBezTo>
                        <a:cubicBezTo>
                          <a:pt x="1595878" y="841788"/>
                          <a:pt x="1607508" y="816572"/>
                          <a:pt x="1558019" y="818568"/>
                        </a:cubicBezTo>
                        <a:cubicBezTo>
                          <a:pt x="1541093" y="831378"/>
                          <a:pt x="1384826" y="829642"/>
                          <a:pt x="1323492" y="818568"/>
                        </a:cubicBezTo>
                        <a:cubicBezTo>
                          <a:pt x="1216021" y="836341"/>
                          <a:pt x="1187524" y="807083"/>
                          <a:pt x="1121314" y="818568"/>
                        </a:cubicBezTo>
                        <a:cubicBezTo>
                          <a:pt x="1071000" y="882792"/>
                          <a:pt x="1011918" y="827973"/>
                          <a:pt x="919136" y="818568"/>
                        </a:cubicBezTo>
                        <a:cubicBezTo>
                          <a:pt x="820556" y="839502"/>
                          <a:pt x="804380" y="821580"/>
                          <a:pt x="749307" y="818568"/>
                        </a:cubicBezTo>
                        <a:cubicBezTo>
                          <a:pt x="676807" y="814446"/>
                          <a:pt x="655885" y="802649"/>
                          <a:pt x="579477" y="818568"/>
                        </a:cubicBezTo>
                        <a:cubicBezTo>
                          <a:pt x="504937" y="811902"/>
                          <a:pt x="450140" y="799007"/>
                          <a:pt x="409648" y="818568"/>
                        </a:cubicBezTo>
                        <a:cubicBezTo>
                          <a:pt x="264949" y="866127"/>
                          <a:pt x="231708" y="756188"/>
                          <a:pt x="86163" y="818568"/>
                        </a:cubicBezTo>
                        <a:cubicBezTo>
                          <a:pt x="-2118" y="810582"/>
                          <a:pt x="-45163" y="738424"/>
                          <a:pt x="0" y="682137"/>
                        </a:cubicBezTo>
                        <a:cubicBezTo>
                          <a:pt x="-16660" y="556630"/>
                          <a:pt x="-18162" y="535069"/>
                          <a:pt x="0" y="403826"/>
                        </a:cubicBezTo>
                        <a:cubicBezTo>
                          <a:pt x="-21458" y="296034"/>
                          <a:pt x="-4729" y="198253"/>
                          <a:pt x="0" y="136430"/>
                        </a:cubicBezTo>
                        <a:close/>
                      </a:path>
                      <a:path w="3407175" h="818568" fill="none" stroke="0" extrusionOk="0">
                        <a:moveTo>
                          <a:pt x="0" y="136430"/>
                        </a:moveTo>
                        <a:cubicBezTo>
                          <a:pt x="2829" y="50580"/>
                          <a:pt x="47567" y="9347"/>
                          <a:pt x="86163" y="0"/>
                        </a:cubicBezTo>
                        <a:cubicBezTo>
                          <a:pt x="219823" y="-35802"/>
                          <a:pt x="276226" y="5788"/>
                          <a:pt x="353038" y="0"/>
                        </a:cubicBezTo>
                        <a:cubicBezTo>
                          <a:pt x="425617" y="-6119"/>
                          <a:pt x="564209" y="-236"/>
                          <a:pt x="619913" y="0"/>
                        </a:cubicBezTo>
                        <a:cubicBezTo>
                          <a:pt x="732206" y="-18662"/>
                          <a:pt x="744295" y="1578"/>
                          <a:pt x="822091" y="0"/>
                        </a:cubicBezTo>
                        <a:cubicBezTo>
                          <a:pt x="918536" y="13293"/>
                          <a:pt x="863524" y="8429"/>
                          <a:pt x="927223" y="0"/>
                        </a:cubicBezTo>
                        <a:cubicBezTo>
                          <a:pt x="940718" y="-21653"/>
                          <a:pt x="1035254" y="11634"/>
                          <a:pt x="1161749" y="0"/>
                        </a:cubicBezTo>
                        <a:cubicBezTo>
                          <a:pt x="1252713" y="-4976"/>
                          <a:pt x="1314189" y="-13952"/>
                          <a:pt x="1428625" y="0"/>
                        </a:cubicBezTo>
                        <a:cubicBezTo>
                          <a:pt x="1536120" y="-24815"/>
                          <a:pt x="1573907" y="8744"/>
                          <a:pt x="1630803" y="0"/>
                        </a:cubicBezTo>
                        <a:cubicBezTo>
                          <a:pt x="1720526" y="11010"/>
                          <a:pt x="1752842" y="57331"/>
                          <a:pt x="1897678" y="0"/>
                        </a:cubicBezTo>
                        <a:cubicBezTo>
                          <a:pt x="2012759" y="-61939"/>
                          <a:pt x="2010141" y="29637"/>
                          <a:pt x="2035158" y="0"/>
                        </a:cubicBezTo>
                        <a:cubicBezTo>
                          <a:pt x="2105140" y="-17153"/>
                          <a:pt x="2134902" y="50710"/>
                          <a:pt x="2237336" y="0"/>
                        </a:cubicBezTo>
                        <a:cubicBezTo>
                          <a:pt x="2343415" y="-34749"/>
                          <a:pt x="2308229" y="29616"/>
                          <a:pt x="2342469" y="0"/>
                        </a:cubicBezTo>
                        <a:cubicBezTo>
                          <a:pt x="2372500" y="-10726"/>
                          <a:pt x="2443719" y="26902"/>
                          <a:pt x="2479950" y="0"/>
                        </a:cubicBezTo>
                        <a:cubicBezTo>
                          <a:pt x="2505173" y="-31347"/>
                          <a:pt x="2553366" y="16297"/>
                          <a:pt x="2585083" y="0"/>
                        </a:cubicBezTo>
                        <a:cubicBezTo>
                          <a:pt x="2607376" y="4410"/>
                          <a:pt x="2685453" y="46320"/>
                          <a:pt x="2787261" y="0"/>
                        </a:cubicBezTo>
                        <a:cubicBezTo>
                          <a:pt x="2903023" y="-8841"/>
                          <a:pt x="2975275" y="1659"/>
                          <a:pt x="3054135" y="0"/>
                        </a:cubicBezTo>
                        <a:cubicBezTo>
                          <a:pt x="3149748" y="-39107"/>
                          <a:pt x="3186874" y="31014"/>
                          <a:pt x="3321010" y="0"/>
                        </a:cubicBezTo>
                        <a:cubicBezTo>
                          <a:pt x="3355374" y="-12777"/>
                          <a:pt x="3385551" y="28705"/>
                          <a:pt x="3407175" y="136430"/>
                        </a:cubicBezTo>
                        <a:cubicBezTo>
                          <a:pt x="3400381" y="200768"/>
                          <a:pt x="3381572" y="311095"/>
                          <a:pt x="3407175" y="398369"/>
                        </a:cubicBezTo>
                        <a:cubicBezTo>
                          <a:pt x="3428021" y="516748"/>
                          <a:pt x="3425679" y="615700"/>
                          <a:pt x="3407175" y="682137"/>
                        </a:cubicBezTo>
                        <a:cubicBezTo>
                          <a:pt x="3384158" y="754721"/>
                          <a:pt x="3400776" y="814833"/>
                          <a:pt x="3321010" y="818568"/>
                        </a:cubicBezTo>
                        <a:cubicBezTo>
                          <a:pt x="3227637" y="891137"/>
                          <a:pt x="3167349" y="790320"/>
                          <a:pt x="3086484" y="818568"/>
                        </a:cubicBezTo>
                        <a:cubicBezTo>
                          <a:pt x="2988991" y="846968"/>
                          <a:pt x="2859596" y="820299"/>
                          <a:pt x="2819609" y="818568"/>
                        </a:cubicBezTo>
                        <a:cubicBezTo>
                          <a:pt x="2783719" y="819203"/>
                          <a:pt x="2720326" y="805405"/>
                          <a:pt x="2682128" y="818568"/>
                        </a:cubicBezTo>
                        <a:cubicBezTo>
                          <a:pt x="2610958" y="844317"/>
                          <a:pt x="2467414" y="803965"/>
                          <a:pt x="2415253" y="818568"/>
                        </a:cubicBezTo>
                        <a:cubicBezTo>
                          <a:pt x="2334896" y="807774"/>
                          <a:pt x="2246657" y="771266"/>
                          <a:pt x="2148378" y="818568"/>
                        </a:cubicBezTo>
                        <a:cubicBezTo>
                          <a:pt x="2061164" y="866880"/>
                          <a:pt x="2060558" y="795061"/>
                          <a:pt x="2043246" y="818568"/>
                        </a:cubicBezTo>
                        <a:cubicBezTo>
                          <a:pt x="2001845" y="817782"/>
                          <a:pt x="1975756" y="803127"/>
                          <a:pt x="1938113" y="818568"/>
                        </a:cubicBezTo>
                        <a:cubicBezTo>
                          <a:pt x="1903266" y="820655"/>
                          <a:pt x="1844116" y="818427"/>
                          <a:pt x="1800632" y="818568"/>
                        </a:cubicBezTo>
                        <a:cubicBezTo>
                          <a:pt x="1768810" y="834757"/>
                          <a:pt x="1657790" y="822681"/>
                          <a:pt x="1630803" y="818568"/>
                        </a:cubicBezTo>
                        <a:cubicBezTo>
                          <a:pt x="1576123" y="794783"/>
                          <a:pt x="1493885" y="790333"/>
                          <a:pt x="1428625" y="818568"/>
                        </a:cubicBezTo>
                        <a:cubicBezTo>
                          <a:pt x="1370223" y="857565"/>
                          <a:pt x="1291757" y="780221"/>
                          <a:pt x="1226446" y="818568"/>
                        </a:cubicBezTo>
                        <a:cubicBezTo>
                          <a:pt x="1138866" y="859523"/>
                          <a:pt x="1067868" y="805758"/>
                          <a:pt x="1024269" y="818568"/>
                        </a:cubicBezTo>
                        <a:cubicBezTo>
                          <a:pt x="969574" y="859905"/>
                          <a:pt x="938469" y="816192"/>
                          <a:pt x="886788" y="818568"/>
                        </a:cubicBezTo>
                        <a:cubicBezTo>
                          <a:pt x="834525" y="812076"/>
                          <a:pt x="751440" y="788483"/>
                          <a:pt x="716958" y="818568"/>
                        </a:cubicBezTo>
                        <a:cubicBezTo>
                          <a:pt x="694335" y="829034"/>
                          <a:pt x="645885" y="812423"/>
                          <a:pt x="611826" y="818568"/>
                        </a:cubicBezTo>
                        <a:cubicBezTo>
                          <a:pt x="570582" y="825101"/>
                          <a:pt x="555068" y="808851"/>
                          <a:pt x="506693" y="818568"/>
                        </a:cubicBezTo>
                        <a:cubicBezTo>
                          <a:pt x="480127" y="831618"/>
                          <a:pt x="365999" y="796211"/>
                          <a:pt x="304516" y="818568"/>
                        </a:cubicBezTo>
                        <a:cubicBezTo>
                          <a:pt x="248345" y="847083"/>
                          <a:pt x="154383" y="767925"/>
                          <a:pt x="86163" y="818568"/>
                        </a:cubicBezTo>
                        <a:cubicBezTo>
                          <a:pt x="36050" y="800683"/>
                          <a:pt x="-24019" y="770975"/>
                          <a:pt x="0" y="682137"/>
                        </a:cubicBezTo>
                        <a:cubicBezTo>
                          <a:pt x="-2748" y="536572"/>
                          <a:pt x="15017" y="514109"/>
                          <a:pt x="0" y="409283"/>
                        </a:cubicBezTo>
                        <a:cubicBezTo>
                          <a:pt x="-19718" y="354172"/>
                          <a:pt x="-7792" y="252983"/>
                          <a:pt x="0" y="136430"/>
                        </a:cubicBezTo>
                        <a:close/>
                      </a:path>
                      <a:path w="3407175" h="818568" fill="none" stroke="0" extrusionOk="0">
                        <a:moveTo>
                          <a:pt x="0" y="136430"/>
                        </a:moveTo>
                        <a:cubicBezTo>
                          <a:pt x="-9921" y="64381"/>
                          <a:pt x="44900" y="-11718"/>
                          <a:pt x="86163" y="0"/>
                        </a:cubicBezTo>
                        <a:cubicBezTo>
                          <a:pt x="188022" y="-33331"/>
                          <a:pt x="278323" y="-7597"/>
                          <a:pt x="353038" y="0"/>
                        </a:cubicBezTo>
                        <a:cubicBezTo>
                          <a:pt x="448467" y="-31"/>
                          <a:pt x="513730" y="2978"/>
                          <a:pt x="619913" y="0"/>
                        </a:cubicBezTo>
                        <a:cubicBezTo>
                          <a:pt x="716606" y="-26013"/>
                          <a:pt x="727492" y="10258"/>
                          <a:pt x="822091" y="0"/>
                        </a:cubicBezTo>
                        <a:cubicBezTo>
                          <a:pt x="907940" y="12316"/>
                          <a:pt x="871944" y="11188"/>
                          <a:pt x="927223" y="0"/>
                        </a:cubicBezTo>
                        <a:cubicBezTo>
                          <a:pt x="988257" y="-36606"/>
                          <a:pt x="1061257" y="25435"/>
                          <a:pt x="1161749" y="0"/>
                        </a:cubicBezTo>
                        <a:cubicBezTo>
                          <a:pt x="1248506" y="-29043"/>
                          <a:pt x="1320371" y="13890"/>
                          <a:pt x="1428625" y="0"/>
                        </a:cubicBezTo>
                        <a:cubicBezTo>
                          <a:pt x="1513783" y="-18138"/>
                          <a:pt x="1595230" y="20480"/>
                          <a:pt x="1630803" y="0"/>
                        </a:cubicBezTo>
                        <a:cubicBezTo>
                          <a:pt x="1672200" y="-28158"/>
                          <a:pt x="1770793" y="33610"/>
                          <a:pt x="1897678" y="0"/>
                        </a:cubicBezTo>
                        <a:cubicBezTo>
                          <a:pt x="2007123" y="-50287"/>
                          <a:pt x="1994233" y="34219"/>
                          <a:pt x="2035158" y="0"/>
                        </a:cubicBezTo>
                        <a:cubicBezTo>
                          <a:pt x="2089234" y="-858"/>
                          <a:pt x="2142469" y="33721"/>
                          <a:pt x="2237336" y="0"/>
                        </a:cubicBezTo>
                        <a:cubicBezTo>
                          <a:pt x="2356212" y="-16000"/>
                          <a:pt x="2297525" y="26820"/>
                          <a:pt x="2342469" y="0"/>
                        </a:cubicBezTo>
                        <a:cubicBezTo>
                          <a:pt x="2392171" y="10399"/>
                          <a:pt x="2433192" y="1091"/>
                          <a:pt x="2479950" y="0"/>
                        </a:cubicBezTo>
                        <a:cubicBezTo>
                          <a:pt x="2522176" y="-26667"/>
                          <a:pt x="2566470" y="1985"/>
                          <a:pt x="2585083" y="0"/>
                        </a:cubicBezTo>
                        <a:cubicBezTo>
                          <a:pt x="2619319" y="-19763"/>
                          <a:pt x="2673569" y="30444"/>
                          <a:pt x="2787261" y="0"/>
                        </a:cubicBezTo>
                        <a:cubicBezTo>
                          <a:pt x="2888241" y="-63628"/>
                          <a:pt x="2989681" y="46549"/>
                          <a:pt x="3054135" y="0"/>
                        </a:cubicBezTo>
                        <a:cubicBezTo>
                          <a:pt x="3134433" y="-22479"/>
                          <a:pt x="3222522" y="31463"/>
                          <a:pt x="3321010" y="0"/>
                        </a:cubicBezTo>
                        <a:cubicBezTo>
                          <a:pt x="3383598" y="-5355"/>
                          <a:pt x="3377552" y="39158"/>
                          <a:pt x="3407175" y="136430"/>
                        </a:cubicBezTo>
                        <a:cubicBezTo>
                          <a:pt x="3413490" y="212450"/>
                          <a:pt x="3419777" y="286233"/>
                          <a:pt x="3407175" y="398369"/>
                        </a:cubicBezTo>
                        <a:cubicBezTo>
                          <a:pt x="3427422" y="465193"/>
                          <a:pt x="3424077" y="603785"/>
                          <a:pt x="3407175" y="682137"/>
                        </a:cubicBezTo>
                        <a:cubicBezTo>
                          <a:pt x="3369957" y="748129"/>
                          <a:pt x="3389791" y="796680"/>
                          <a:pt x="3321010" y="818568"/>
                        </a:cubicBezTo>
                        <a:cubicBezTo>
                          <a:pt x="3228647" y="869318"/>
                          <a:pt x="3174737" y="782640"/>
                          <a:pt x="3086484" y="818568"/>
                        </a:cubicBezTo>
                        <a:cubicBezTo>
                          <a:pt x="2977547" y="844479"/>
                          <a:pt x="2865406" y="793595"/>
                          <a:pt x="2819609" y="818568"/>
                        </a:cubicBezTo>
                        <a:cubicBezTo>
                          <a:pt x="2767494" y="838418"/>
                          <a:pt x="2749480" y="802801"/>
                          <a:pt x="2682128" y="818568"/>
                        </a:cubicBezTo>
                        <a:cubicBezTo>
                          <a:pt x="2598781" y="856129"/>
                          <a:pt x="2476441" y="788808"/>
                          <a:pt x="2415253" y="818568"/>
                        </a:cubicBezTo>
                        <a:cubicBezTo>
                          <a:pt x="2367553" y="848558"/>
                          <a:pt x="2238831" y="752360"/>
                          <a:pt x="2148378" y="818568"/>
                        </a:cubicBezTo>
                        <a:cubicBezTo>
                          <a:pt x="2056311" y="873481"/>
                          <a:pt x="2065478" y="805604"/>
                          <a:pt x="2043246" y="818568"/>
                        </a:cubicBezTo>
                        <a:cubicBezTo>
                          <a:pt x="2022374" y="820101"/>
                          <a:pt x="1969526" y="816820"/>
                          <a:pt x="1938113" y="818568"/>
                        </a:cubicBezTo>
                        <a:cubicBezTo>
                          <a:pt x="1904428" y="827707"/>
                          <a:pt x="1821411" y="809909"/>
                          <a:pt x="1800632" y="818568"/>
                        </a:cubicBezTo>
                        <a:cubicBezTo>
                          <a:pt x="1759063" y="832700"/>
                          <a:pt x="1666990" y="820068"/>
                          <a:pt x="1630803" y="818568"/>
                        </a:cubicBezTo>
                        <a:cubicBezTo>
                          <a:pt x="1581626" y="810599"/>
                          <a:pt x="1493312" y="765058"/>
                          <a:pt x="1428625" y="818568"/>
                        </a:cubicBezTo>
                        <a:cubicBezTo>
                          <a:pt x="1361682" y="850483"/>
                          <a:pt x="1314095" y="789236"/>
                          <a:pt x="1226446" y="818568"/>
                        </a:cubicBezTo>
                        <a:cubicBezTo>
                          <a:pt x="1129074" y="845612"/>
                          <a:pt x="1088434" y="800672"/>
                          <a:pt x="1024269" y="818568"/>
                        </a:cubicBezTo>
                        <a:cubicBezTo>
                          <a:pt x="975803" y="842409"/>
                          <a:pt x="923273" y="817277"/>
                          <a:pt x="886788" y="818568"/>
                        </a:cubicBezTo>
                        <a:cubicBezTo>
                          <a:pt x="838893" y="818900"/>
                          <a:pt x="755652" y="800321"/>
                          <a:pt x="716958" y="818568"/>
                        </a:cubicBezTo>
                        <a:cubicBezTo>
                          <a:pt x="672104" y="836467"/>
                          <a:pt x="646258" y="803828"/>
                          <a:pt x="611826" y="818568"/>
                        </a:cubicBezTo>
                        <a:cubicBezTo>
                          <a:pt x="562142" y="835003"/>
                          <a:pt x="547284" y="803866"/>
                          <a:pt x="506693" y="818568"/>
                        </a:cubicBezTo>
                        <a:cubicBezTo>
                          <a:pt x="477709" y="862304"/>
                          <a:pt x="349859" y="787042"/>
                          <a:pt x="304516" y="818568"/>
                        </a:cubicBezTo>
                        <a:cubicBezTo>
                          <a:pt x="229094" y="834519"/>
                          <a:pt x="134449" y="774407"/>
                          <a:pt x="86163" y="818568"/>
                        </a:cubicBezTo>
                        <a:cubicBezTo>
                          <a:pt x="36562" y="816486"/>
                          <a:pt x="-10205" y="786724"/>
                          <a:pt x="0" y="682137"/>
                        </a:cubicBezTo>
                        <a:cubicBezTo>
                          <a:pt x="-52321" y="560990"/>
                          <a:pt x="1608" y="477886"/>
                          <a:pt x="0" y="409283"/>
                        </a:cubicBezTo>
                        <a:cubicBezTo>
                          <a:pt x="6571" y="307786"/>
                          <a:pt x="9110" y="268893"/>
                          <a:pt x="0" y="136430"/>
                        </a:cubicBezTo>
                        <a:close/>
                      </a:path>
                      <a:path w="3407175" h="818568" fill="none" stroke="0" extrusionOk="0">
                        <a:moveTo>
                          <a:pt x="0" y="136430"/>
                        </a:moveTo>
                        <a:cubicBezTo>
                          <a:pt x="9792" y="53795"/>
                          <a:pt x="50810" y="-2689"/>
                          <a:pt x="86163" y="0"/>
                        </a:cubicBezTo>
                        <a:cubicBezTo>
                          <a:pt x="187444" y="-35394"/>
                          <a:pt x="269180" y="3931"/>
                          <a:pt x="353038" y="0"/>
                        </a:cubicBezTo>
                        <a:cubicBezTo>
                          <a:pt x="440095" y="-13510"/>
                          <a:pt x="543035" y="2888"/>
                          <a:pt x="619913" y="0"/>
                        </a:cubicBezTo>
                        <a:cubicBezTo>
                          <a:pt x="714135" y="-24144"/>
                          <a:pt x="733900" y="9945"/>
                          <a:pt x="822091" y="0"/>
                        </a:cubicBezTo>
                        <a:cubicBezTo>
                          <a:pt x="902638" y="12219"/>
                          <a:pt x="862888" y="2244"/>
                          <a:pt x="927223" y="0"/>
                        </a:cubicBezTo>
                        <a:cubicBezTo>
                          <a:pt x="984915" y="-26047"/>
                          <a:pt x="1049110" y="23159"/>
                          <a:pt x="1161749" y="0"/>
                        </a:cubicBezTo>
                        <a:cubicBezTo>
                          <a:pt x="1221591" y="-16937"/>
                          <a:pt x="1306786" y="-13289"/>
                          <a:pt x="1428625" y="0"/>
                        </a:cubicBezTo>
                        <a:cubicBezTo>
                          <a:pt x="1501962" y="-15054"/>
                          <a:pt x="1586561" y="17337"/>
                          <a:pt x="1630803" y="0"/>
                        </a:cubicBezTo>
                        <a:cubicBezTo>
                          <a:pt x="1685829" y="-24104"/>
                          <a:pt x="1792847" y="52307"/>
                          <a:pt x="1897678" y="0"/>
                        </a:cubicBezTo>
                        <a:cubicBezTo>
                          <a:pt x="2015429" y="-40117"/>
                          <a:pt x="2001163" y="25026"/>
                          <a:pt x="2035158" y="0"/>
                        </a:cubicBezTo>
                        <a:cubicBezTo>
                          <a:pt x="2075599" y="6013"/>
                          <a:pt x="2146495" y="23996"/>
                          <a:pt x="2237336" y="0"/>
                        </a:cubicBezTo>
                        <a:cubicBezTo>
                          <a:pt x="2355127" y="-16292"/>
                          <a:pt x="2304093" y="31787"/>
                          <a:pt x="2342469" y="0"/>
                        </a:cubicBezTo>
                        <a:cubicBezTo>
                          <a:pt x="2390447" y="4683"/>
                          <a:pt x="2418499" y="13423"/>
                          <a:pt x="2479950" y="0"/>
                        </a:cubicBezTo>
                        <a:cubicBezTo>
                          <a:pt x="2512918" y="-35303"/>
                          <a:pt x="2565447" y="4933"/>
                          <a:pt x="2585083" y="0"/>
                        </a:cubicBezTo>
                        <a:cubicBezTo>
                          <a:pt x="2579929" y="-18"/>
                          <a:pt x="2687327" y="29252"/>
                          <a:pt x="2787261" y="0"/>
                        </a:cubicBezTo>
                        <a:cubicBezTo>
                          <a:pt x="2903990" y="-61692"/>
                          <a:pt x="2975689" y="45196"/>
                          <a:pt x="3054135" y="0"/>
                        </a:cubicBezTo>
                        <a:cubicBezTo>
                          <a:pt x="3124149" y="8084"/>
                          <a:pt x="3231491" y="25566"/>
                          <a:pt x="3321010" y="0"/>
                        </a:cubicBezTo>
                        <a:cubicBezTo>
                          <a:pt x="3374232" y="-13045"/>
                          <a:pt x="3362987" y="38990"/>
                          <a:pt x="3407175" y="136430"/>
                        </a:cubicBezTo>
                        <a:cubicBezTo>
                          <a:pt x="3437573" y="213171"/>
                          <a:pt x="3407521" y="308467"/>
                          <a:pt x="3407175" y="398369"/>
                        </a:cubicBezTo>
                        <a:cubicBezTo>
                          <a:pt x="3441368" y="474653"/>
                          <a:pt x="3409230" y="588253"/>
                          <a:pt x="3407175" y="682137"/>
                        </a:cubicBezTo>
                        <a:cubicBezTo>
                          <a:pt x="3375385" y="753825"/>
                          <a:pt x="3383614" y="798032"/>
                          <a:pt x="3321010" y="818568"/>
                        </a:cubicBezTo>
                        <a:cubicBezTo>
                          <a:pt x="3217881" y="849730"/>
                          <a:pt x="3159876" y="775305"/>
                          <a:pt x="3086484" y="818568"/>
                        </a:cubicBezTo>
                        <a:cubicBezTo>
                          <a:pt x="2977413" y="860669"/>
                          <a:pt x="2880344" y="785783"/>
                          <a:pt x="2819609" y="818568"/>
                        </a:cubicBezTo>
                        <a:cubicBezTo>
                          <a:pt x="2770456" y="856215"/>
                          <a:pt x="2754602" y="802188"/>
                          <a:pt x="2682128" y="818568"/>
                        </a:cubicBezTo>
                        <a:cubicBezTo>
                          <a:pt x="2596798" y="856470"/>
                          <a:pt x="2468516" y="792895"/>
                          <a:pt x="2415253" y="818568"/>
                        </a:cubicBezTo>
                        <a:cubicBezTo>
                          <a:pt x="2340913" y="839472"/>
                          <a:pt x="2203696" y="772916"/>
                          <a:pt x="2148378" y="818568"/>
                        </a:cubicBezTo>
                        <a:cubicBezTo>
                          <a:pt x="2049048" y="882956"/>
                          <a:pt x="2059355" y="799953"/>
                          <a:pt x="2043246" y="818568"/>
                        </a:cubicBezTo>
                        <a:cubicBezTo>
                          <a:pt x="2020889" y="815995"/>
                          <a:pt x="1967250" y="815710"/>
                          <a:pt x="1938113" y="818568"/>
                        </a:cubicBezTo>
                        <a:cubicBezTo>
                          <a:pt x="1903212" y="828425"/>
                          <a:pt x="1826734" y="810420"/>
                          <a:pt x="1800632" y="818568"/>
                        </a:cubicBezTo>
                        <a:cubicBezTo>
                          <a:pt x="1745677" y="822405"/>
                          <a:pt x="1678828" y="822637"/>
                          <a:pt x="1630803" y="818568"/>
                        </a:cubicBezTo>
                        <a:cubicBezTo>
                          <a:pt x="1575919" y="833093"/>
                          <a:pt x="1480238" y="775252"/>
                          <a:pt x="1428625" y="818568"/>
                        </a:cubicBezTo>
                        <a:cubicBezTo>
                          <a:pt x="1368507" y="856362"/>
                          <a:pt x="1340678" y="804882"/>
                          <a:pt x="1226446" y="818568"/>
                        </a:cubicBezTo>
                        <a:cubicBezTo>
                          <a:pt x="1111773" y="851663"/>
                          <a:pt x="1123217" y="796302"/>
                          <a:pt x="1024269" y="818568"/>
                        </a:cubicBezTo>
                        <a:cubicBezTo>
                          <a:pt x="963523" y="850082"/>
                          <a:pt x="923878" y="815511"/>
                          <a:pt x="886788" y="818568"/>
                        </a:cubicBezTo>
                        <a:cubicBezTo>
                          <a:pt x="851268" y="825358"/>
                          <a:pt x="749725" y="798512"/>
                          <a:pt x="716958" y="818568"/>
                        </a:cubicBezTo>
                        <a:cubicBezTo>
                          <a:pt x="673811" y="844656"/>
                          <a:pt x="643691" y="818168"/>
                          <a:pt x="611826" y="818568"/>
                        </a:cubicBezTo>
                        <a:cubicBezTo>
                          <a:pt x="557065" y="833606"/>
                          <a:pt x="555448" y="810265"/>
                          <a:pt x="506693" y="818568"/>
                        </a:cubicBezTo>
                        <a:cubicBezTo>
                          <a:pt x="477682" y="851312"/>
                          <a:pt x="348618" y="778649"/>
                          <a:pt x="304516" y="818568"/>
                        </a:cubicBezTo>
                        <a:cubicBezTo>
                          <a:pt x="244636" y="827008"/>
                          <a:pt x="130875" y="777320"/>
                          <a:pt x="86163" y="818568"/>
                        </a:cubicBezTo>
                        <a:cubicBezTo>
                          <a:pt x="49377" y="845481"/>
                          <a:pt x="-19009" y="783255"/>
                          <a:pt x="0" y="682137"/>
                        </a:cubicBezTo>
                        <a:cubicBezTo>
                          <a:pt x="-45308" y="556037"/>
                          <a:pt x="14057" y="466424"/>
                          <a:pt x="0" y="409283"/>
                        </a:cubicBezTo>
                        <a:cubicBezTo>
                          <a:pt x="2247" y="295752"/>
                          <a:pt x="11269" y="261985"/>
                          <a:pt x="0" y="136430"/>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002060"/>
              </a:solidFill>
              <a:latin typeface="Amatic SC" panose="00000500000000000000" pitchFamily="2" charset="-79"/>
              <a:cs typeface="Amatic SC" panose="00000500000000000000" pitchFamily="2" charset="-79"/>
            </a:endParaRPr>
          </a:p>
          <a:p>
            <a:pPr algn="ctr"/>
            <a:r>
              <a:rPr lang="en-US" sz="3200" dirty="0">
                <a:solidFill>
                  <a:srgbClr val="002060"/>
                </a:solidFill>
                <a:latin typeface="Amatic SC" panose="00000500000000000000" pitchFamily="2" charset="-79"/>
                <a:cs typeface="Amatic SC" panose="00000500000000000000" pitchFamily="2" charset="-79"/>
              </a:rPr>
              <a:t>Expressive arts and design</a:t>
            </a:r>
            <a:endParaRPr lang="en-GB" sz="3200" dirty="0">
              <a:solidFill>
                <a:srgbClr val="002060"/>
              </a:solidFill>
              <a:latin typeface="Amatic SC" panose="00000500000000000000" pitchFamily="2" charset="-79"/>
              <a:cs typeface="Amatic SC" panose="00000500000000000000" pitchFamily="2" charset="-79"/>
            </a:endParaRPr>
          </a:p>
          <a:p>
            <a:pPr algn="ctr"/>
            <a:endParaRPr lang="en-GB" sz="4400" dirty="0">
              <a:solidFill>
                <a:srgbClr val="002060"/>
              </a:solidFill>
              <a:latin typeface="Amatic SC" panose="00000500000000000000" pitchFamily="2" charset="-79"/>
              <a:cs typeface="Amatic SC" panose="00000500000000000000" pitchFamily="2" charset="-79"/>
            </a:endParaRPr>
          </a:p>
        </p:txBody>
      </p:sp>
      <p:sp>
        <p:nvSpPr>
          <p:cNvPr id="21" name="Rectangle: Rounded Corners 8">
            <a:extLst>
              <a:ext uri="{FF2B5EF4-FFF2-40B4-BE49-F238E27FC236}">
                <a16:creationId xmlns:a16="http://schemas.microsoft.com/office/drawing/2014/main" id="{1364B750-6E6C-4051-86C7-3AB78099F87C}"/>
              </a:ext>
            </a:extLst>
          </p:cNvPr>
          <p:cNvSpPr/>
          <p:nvPr/>
        </p:nvSpPr>
        <p:spPr>
          <a:xfrm>
            <a:off x="8515698" y="2807298"/>
            <a:ext cx="3324367" cy="818568"/>
          </a:xfrm>
          <a:custGeom>
            <a:avLst/>
            <a:gdLst>
              <a:gd name="connsiteX0" fmla="*/ 0 w 3324367"/>
              <a:gd name="connsiteY0" fmla="*/ 136430 h 818568"/>
              <a:gd name="connsiteX1" fmla="*/ 84068 w 3324367"/>
              <a:gd name="connsiteY1" fmla="*/ 0 h 818568"/>
              <a:gd name="connsiteX2" fmla="*/ 344457 w 3324367"/>
              <a:gd name="connsiteY2" fmla="*/ 0 h 818568"/>
              <a:gd name="connsiteX3" fmla="*/ 604845 w 3324367"/>
              <a:gd name="connsiteY3" fmla="*/ 0 h 818568"/>
              <a:gd name="connsiteX4" fmla="*/ 802110 w 3324367"/>
              <a:gd name="connsiteY4" fmla="*/ 0 h 818568"/>
              <a:gd name="connsiteX5" fmla="*/ 904688 w 3324367"/>
              <a:gd name="connsiteY5" fmla="*/ 0 h 818568"/>
              <a:gd name="connsiteX6" fmla="*/ 1133514 w 3324367"/>
              <a:gd name="connsiteY6" fmla="*/ 0 h 818568"/>
              <a:gd name="connsiteX7" fmla="*/ 1393903 w 3324367"/>
              <a:gd name="connsiteY7" fmla="*/ 0 h 818568"/>
              <a:gd name="connsiteX8" fmla="*/ 1591167 w 3324367"/>
              <a:gd name="connsiteY8" fmla="*/ 0 h 818568"/>
              <a:gd name="connsiteX9" fmla="*/ 1851556 w 3324367"/>
              <a:gd name="connsiteY9" fmla="*/ 0 h 818568"/>
              <a:gd name="connsiteX10" fmla="*/ 1985695 w 3324367"/>
              <a:gd name="connsiteY10" fmla="*/ 0 h 818568"/>
              <a:gd name="connsiteX11" fmla="*/ 2182960 w 3324367"/>
              <a:gd name="connsiteY11" fmla="*/ 0 h 818568"/>
              <a:gd name="connsiteX12" fmla="*/ 2285537 w 3324367"/>
              <a:gd name="connsiteY12" fmla="*/ 0 h 818568"/>
              <a:gd name="connsiteX13" fmla="*/ 2419677 w 3324367"/>
              <a:gd name="connsiteY13" fmla="*/ 0 h 818568"/>
              <a:gd name="connsiteX14" fmla="*/ 2522254 w 3324367"/>
              <a:gd name="connsiteY14" fmla="*/ 0 h 818568"/>
              <a:gd name="connsiteX15" fmla="*/ 2719518 w 3324367"/>
              <a:gd name="connsiteY15" fmla="*/ 0 h 818568"/>
              <a:gd name="connsiteX16" fmla="*/ 2979906 w 3324367"/>
              <a:gd name="connsiteY16" fmla="*/ 0 h 818568"/>
              <a:gd name="connsiteX17" fmla="*/ 3240296 w 3324367"/>
              <a:gd name="connsiteY17" fmla="*/ 0 h 818568"/>
              <a:gd name="connsiteX18" fmla="*/ 3324367 w 3324367"/>
              <a:gd name="connsiteY18" fmla="*/ 136430 h 818568"/>
              <a:gd name="connsiteX19" fmla="*/ 3324367 w 3324367"/>
              <a:gd name="connsiteY19" fmla="*/ 398369 h 818568"/>
              <a:gd name="connsiteX20" fmla="*/ 3324367 w 3324367"/>
              <a:gd name="connsiteY20" fmla="*/ 682137 h 818568"/>
              <a:gd name="connsiteX21" fmla="*/ 3240296 w 3324367"/>
              <a:gd name="connsiteY21" fmla="*/ 818568 h 818568"/>
              <a:gd name="connsiteX22" fmla="*/ 3011469 w 3324367"/>
              <a:gd name="connsiteY22" fmla="*/ 818568 h 818568"/>
              <a:gd name="connsiteX23" fmla="*/ 2751081 w 3324367"/>
              <a:gd name="connsiteY23" fmla="*/ 818568 h 818568"/>
              <a:gd name="connsiteX24" fmla="*/ 2616941 w 3324367"/>
              <a:gd name="connsiteY24" fmla="*/ 818568 h 818568"/>
              <a:gd name="connsiteX25" fmla="*/ 2356553 w 3324367"/>
              <a:gd name="connsiteY25" fmla="*/ 818568 h 818568"/>
              <a:gd name="connsiteX26" fmla="*/ 2096163 w 3324367"/>
              <a:gd name="connsiteY26" fmla="*/ 818568 h 818568"/>
              <a:gd name="connsiteX27" fmla="*/ 1993586 w 3324367"/>
              <a:gd name="connsiteY27" fmla="*/ 818568 h 818568"/>
              <a:gd name="connsiteX28" fmla="*/ 1891009 w 3324367"/>
              <a:gd name="connsiteY28" fmla="*/ 818568 h 818568"/>
              <a:gd name="connsiteX29" fmla="*/ 1756869 w 3324367"/>
              <a:gd name="connsiteY29" fmla="*/ 818568 h 818568"/>
              <a:gd name="connsiteX30" fmla="*/ 1591167 w 3324367"/>
              <a:gd name="connsiteY30" fmla="*/ 818568 h 818568"/>
              <a:gd name="connsiteX31" fmla="*/ 1393903 w 3324367"/>
              <a:gd name="connsiteY31" fmla="*/ 818568 h 818568"/>
              <a:gd name="connsiteX32" fmla="*/ 1196638 w 3324367"/>
              <a:gd name="connsiteY32" fmla="*/ 818568 h 818568"/>
              <a:gd name="connsiteX33" fmla="*/ 999375 w 3324367"/>
              <a:gd name="connsiteY33" fmla="*/ 818568 h 818568"/>
              <a:gd name="connsiteX34" fmla="*/ 865235 w 3324367"/>
              <a:gd name="connsiteY34" fmla="*/ 818568 h 818568"/>
              <a:gd name="connsiteX35" fmla="*/ 699532 w 3324367"/>
              <a:gd name="connsiteY35" fmla="*/ 818568 h 818568"/>
              <a:gd name="connsiteX36" fmla="*/ 596955 w 3324367"/>
              <a:gd name="connsiteY36" fmla="*/ 818568 h 818568"/>
              <a:gd name="connsiteX37" fmla="*/ 494378 w 3324367"/>
              <a:gd name="connsiteY37" fmla="*/ 818568 h 818568"/>
              <a:gd name="connsiteX38" fmla="*/ 297114 w 3324367"/>
              <a:gd name="connsiteY38" fmla="*/ 818568 h 818568"/>
              <a:gd name="connsiteX39" fmla="*/ 84068 w 3324367"/>
              <a:gd name="connsiteY39" fmla="*/ 818568 h 818568"/>
              <a:gd name="connsiteX40" fmla="*/ 0 w 3324367"/>
              <a:gd name="connsiteY40" fmla="*/ 682137 h 818568"/>
              <a:gd name="connsiteX41" fmla="*/ 0 w 3324367"/>
              <a:gd name="connsiteY41" fmla="*/ 409283 h 818568"/>
              <a:gd name="connsiteX42" fmla="*/ 0 w 3324367"/>
              <a:gd name="connsiteY42" fmla="*/ 136430 h 818568"/>
              <a:gd name="connsiteX0" fmla="*/ 0 w 3324367"/>
              <a:gd name="connsiteY0" fmla="*/ 136430 h 818568"/>
              <a:gd name="connsiteX1" fmla="*/ 84068 w 3324367"/>
              <a:gd name="connsiteY1" fmla="*/ 0 h 818568"/>
              <a:gd name="connsiteX2" fmla="*/ 249770 w 3324367"/>
              <a:gd name="connsiteY2" fmla="*/ 0 h 818568"/>
              <a:gd name="connsiteX3" fmla="*/ 447034 w 3324367"/>
              <a:gd name="connsiteY3" fmla="*/ 0 h 818568"/>
              <a:gd name="connsiteX4" fmla="*/ 612737 w 3324367"/>
              <a:gd name="connsiteY4" fmla="*/ 0 h 818568"/>
              <a:gd name="connsiteX5" fmla="*/ 715314 w 3324367"/>
              <a:gd name="connsiteY5" fmla="*/ 0 h 818568"/>
              <a:gd name="connsiteX6" fmla="*/ 912578 w 3324367"/>
              <a:gd name="connsiteY6" fmla="*/ 0 h 818568"/>
              <a:gd name="connsiteX7" fmla="*/ 1078280 w 3324367"/>
              <a:gd name="connsiteY7" fmla="*/ 0 h 818568"/>
              <a:gd name="connsiteX8" fmla="*/ 1275544 w 3324367"/>
              <a:gd name="connsiteY8" fmla="*/ 0 h 818568"/>
              <a:gd name="connsiteX9" fmla="*/ 1441247 w 3324367"/>
              <a:gd name="connsiteY9" fmla="*/ 0 h 818568"/>
              <a:gd name="connsiteX10" fmla="*/ 1701635 w 3324367"/>
              <a:gd name="connsiteY10" fmla="*/ 0 h 818568"/>
              <a:gd name="connsiteX11" fmla="*/ 1804212 w 3324367"/>
              <a:gd name="connsiteY11" fmla="*/ 0 h 818568"/>
              <a:gd name="connsiteX12" fmla="*/ 2064602 w 3324367"/>
              <a:gd name="connsiteY12" fmla="*/ 0 h 818568"/>
              <a:gd name="connsiteX13" fmla="*/ 2230303 w 3324367"/>
              <a:gd name="connsiteY13" fmla="*/ 0 h 818568"/>
              <a:gd name="connsiteX14" fmla="*/ 2396004 w 3324367"/>
              <a:gd name="connsiteY14" fmla="*/ 0 h 818568"/>
              <a:gd name="connsiteX15" fmla="*/ 2498582 w 3324367"/>
              <a:gd name="connsiteY15" fmla="*/ 0 h 818568"/>
              <a:gd name="connsiteX16" fmla="*/ 2727408 w 3324367"/>
              <a:gd name="connsiteY16" fmla="*/ 0 h 818568"/>
              <a:gd name="connsiteX17" fmla="*/ 2987798 w 3324367"/>
              <a:gd name="connsiteY17" fmla="*/ 0 h 818568"/>
              <a:gd name="connsiteX18" fmla="*/ 3240296 w 3324367"/>
              <a:gd name="connsiteY18" fmla="*/ 0 h 818568"/>
              <a:gd name="connsiteX19" fmla="*/ 3324367 w 3324367"/>
              <a:gd name="connsiteY19" fmla="*/ 136430 h 818568"/>
              <a:gd name="connsiteX20" fmla="*/ 3324367 w 3324367"/>
              <a:gd name="connsiteY20" fmla="*/ 392912 h 818568"/>
              <a:gd name="connsiteX21" fmla="*/ 3324367 w 3324367"/>
              <a:gd name="connsiteY21" fmla="*/ 682137 h 818568"/>
              <a:gd name="connsiteX22" fmla="*/ 3240296 w 3324367"/>
              <a:gd name="connsiteY22" fmla="*/ 818568 h 818568"/>
              <a:gd name="connsiteX23" fmla="*/ 3106156 w 3324367"/>
              <a:gd name="connsiteY23" fmla="*/ 818568 h 818568"/>
              <a:gd name="connsiteX24" fmla="*/ 2877329 w 3324367"/>
              <a:gd name="connsiteY24" fmla="*/ 818568 h 818568"/>
              <a:gd name="connsiteX25" fmla="*/ 2743190 w 3324367"/>
              <a:gd name="connsiteY25" fmla="*/ 818568 h 818568"/>
              <a:gd name="connsiteX26" fmla="*/ 2514364 w 3324367"/>
              <a:gd name="connsiteY26" fmla="*/ 818568 h 818568"/>
              <a:gd name="connsiteX27" fmla="*/ 2411786 w 3324367"/>
              <a:gd name="connsiteY27" fmla="*/ 818568 h 818568"/>
              <a:gd name="connsiteX28" fmla="*/ 2277646 w 3324367"/>
              <a:gd name="connsiteY28" fmla="*/ 818568 h 818568"/>
              <a:gd name="connsiteX29" fmla="*/ 2048820 w 3324367"/>
              <a:gd name="connsiteY29" fmla="*/ 818568 h 818568"/>
              <a:gd name="connsiteX30" fmla="*/ 1851556 w 3324367"/>
              <a:gd name="connsiteY30" fmla="*/ 818568 h 818568"/>
              <a:gd name="connsiteX31" fmla="*/ 1622730 w 3324367"/>
              <a:gd name="connsiteY31" fmla="*/ 818568 h 818568"/>
              <a:gd name="connsiteX32" fmla="*/ 1520151 w 3324367"/>
              <a:gd name="connsiteY32" fmla="*/ 818568 h 818568"/>
              <a:gd name="connsiteX33" fmla="*/ 1291325 w 3324367"/>
              <a:gd name="connsiteY33" fmla="*/ 818568 h 818568"/>
              <a:gd name="connsiteX34" fmla="*/ 1094061 w 3324367"/>
              <a:gd name="connsiteY34" fmla="*/ 818568 h 818568"/>
              <a:gd name="connsiteX35" fmla="*/ 896796 w 3324367"/>
              <a:gd name="connsiteY35" fmla="*/ 818568 h 818568"/>
              <a:gd name="connsiteX36" fmla="*/ 731095 w 3324367"/>
              <a:gd name="connsiteY36" fmla="*/ 818568 h 818568"/>
              <a:gd name="connsiteX37" fmla="*/ 565392 w 3324367"/>
              <a:gd name="connsiteY37" fmla="*/ 818568 h 818568"/>
              <a:gd name="connsiteX38" fmla="*/ 399691 w 3324367"/>
              <a:gd name="connsiteY38" fmla="*/ 818568 h 818568"/>
              <a:gd name="connsiteX39" fmla="*/ 84068 w 3324367"/>
              <a:gd name="connsiteY39" fmla="*/ 818568 h 818568"/>
              <a:gd name="connsiteX40" fmla="*/ 0 w 3324367"/>
              <a:gd name="connsiteY40" fmla="*/ 682137 h 818568"/>
              <a:gd name="connsiteX41" fmla="*/ 0 w 3324367"/>
              <a:gd name="connsiteY41" fmla="*/ 403826 h 818568"/>
              <a:gd name="connsiteX42" fmla="*/ 0 w 3324367"/>
              <a:gd name="connsiteY42" fmla="*/ 136430 h 818568"/>
              <a:gd name="connsiteX0" fmla="*/ 0 w 3324367"/>
              <a:gd name="connsiteY0" fmla="*/ 136430 h 818568"/>
              <a:gd name="connsiteX1" fmla="*/ 84068 w 3324367"/>
              <a:gd name="connsiteY1" fmla="*/ 0 h 818568"/>
              <a:gd name="connsiteX2" fmla="*/ 344457 w 3324367"/>
              <a:gd name="connsiteY2" fmla="*/ 0 h 818568"/>
              <a:gd name="connsiteX3" fmla="*/ 604845 w 3324367"/>
              <a:gd name="connsiteY3" fmla="*/ 0 h 818568"/>
              <a:gd name="connsiteX4" fmla="*/ 802110 w 3324367"/>
              <a:gd name="connsiteY4" fmla="*/ 0 h 818568"/>
              <a:gd name="connsiteX5" fmla="*/ 904688 w 3324367"/>
              <a:gd name="connsiteY5" fmla="*/ 0 h 818568"/>
              <a:gd name="connsiteX6" fmla="*/ 1133514 w 3324367"/>
              <a:gd name="connsiteY6" fmla="*/ 0 h 818568"/>
              <a:gd name="connsiteX7" fmla="*/ 1393903 w 3324367"/>
              <a:gd name="connsiteY7" fmla="*/ 0 h 818568"/>
              <a:gd name="connsiteX8" fmla="*/ 1591167 w 3324367"/>
              <a:gd name="connsiteY8" fmla="*/ 0 h 818568"/>
              <a:gd name="connsiteX9" fmla="*/ 1851556 w 3324367"/>
              <a:gd name="connsiteY9" fmla="*/ 0 h 818568"/>
              <a:gd name="connsiteX10" fmla="*/ 1985695 w 3324367"/>
              <a:gd name="connsiteY10" fmla="*/ 0 h 818568"/>
              <a:gd name="connsiteX11" fmla="*/ 2182960 w 3324367"/>
              <a:gd name="connsiteY11" fmla="*/ 0 h 818568"/>
              <a:gd name="connsiteX12" fmla="*/ 2285537 w 3324367"/>
              <a:gd name="connsiteY12" fmla="*/ 0 h 818568"/>
              <a:gd name="connsiteX13" fmla="*/ 2419677 w 3324367"/>
              <a:gd name="connsiteY13" fmla="*/ 0 h 818568"/>
              <a:gd name="connsiteX14" fmla="*/ 2522254 w 3324367"/>
              <a:gd name="connsiteY14" fmla="*/ 0 h 818568"/>
              <a:gd name="connsiteX15" fmla="*/ 2719518 w 3324367"/>
              <a:gd name="connsiteY15" fmla="*/ 0 h 818568"/>
              <a:gd name="connsiteX16" fmla="*/ 2979906 w 3324367"/>
              <a:gd name="connsiteY16" fmla="*/ 0 h 818568"/>
              <a:gd name="connsiteX17" fmla="*/ 3240296 w 3324367"/>
              <a:gd name="connsiteY17" fmla="*/ 0 h 818568"/>
              <a:gd name="connsiteX18" fmla="*/ 3324367 w 3324367"/>
              <a:gd name="connsiteY18" fmla="*/ 136430 h 818568"/>
              <a:gd name="connsiteX19" fmla="*/ 3324367 w 3324367"/>
              <a:gd name="connsiteY19" fmla="*/ 398369 h 818568"/>
              <a:gd name="connsiteX20" fmla="*/ 3324367 w 3324367"/>
              <a:gd name="connsiteY20" fmla="*/ 682137 h 818568"/>
              <a:gd name="connsiteX21" fmla="*/ 3240296 w 3324367"/>
              <a:gd name="connsiteY21" fmla="*/ 818568 h 818568"/>
              <a:gd name="connsiteX22" fmla="*/ 3011469 w 3324367"/>
              <a:gd name="connsiteY22" fmla="*/ 818568 h 818568"/>
              <a:gd name="connsiteX23" fmla="*/ 2751081 w 3324367"/>
              <a:gd name="connsiteY23" fmla="*/ 818568 h 818568"/>
              <a:gd name="connsiteX24" fmla="*/ 2616941 w 3324367"/>
              <a:gd name="connsiteY24" fmla="*/ 818568 h 818568"/>
              <a:gd name="connsiteX25" fmla="*/ 2356553 w 3324367"/>
              <a:gd name="connsiteY25" fmla="*/ 818568 h 818568"/>
              <a:gd name="connsiteX26" fmla="*/ 2096163 w 3324367"/>
              <a:gd name="connsiteY26" fmla="*/ 818568 h 818568"/>
              <a:gd name="connsiteX27" fmla="*/ 1993586 w 3324367"/>
              <a:gd name="connsiteY27" fmla="*/ 818568 h 818568"/>
              <a:gd name="connsiteX28" fmla="*/ 1891009 w 3324367"/>
              <a:gd name="connsiteY28" fmla="*/ 818568 h 818568"/>
              <a:gd name="connsiteX29" fmla="*/ 1756869 w 3324367"/>
              <a:gd name="connsiteY29" fmla="*/ 818568 h 818568"/>
              <a:gd name="connsiteX30" fmla="*/ 1591167 w 3324367"/>
              <a:gd name="connsiteY30" fmla="*/ 818568 h 818568"/>
              <a:gd name="connsiteX31" fmla="*/ 1393903 w 3324367"/>
              <a:gd name="connsiteY31" fmla="*/ 818568 h 818568"/>
              <a:gd name="connsiteX32" fmla="*/ 1196638 w 3324367"/>
              <a:gd name="connsiteY32" fmla="*/ 818568 h 818568"/>
              <a:gd name="connsiteX33" fmla="*/ 999375 w 3324367"/>
              <a:gd name="connsiteY33" fmla="*/ 818568 h 818568"/>
              <a:gd name="connsiteX34" fmla="*/ 865235 w 3324367"/>
              <a:gd name="connsiteY34" fmla="*/ 818568 h 818568"/>
              <a:gd name="connsiteX35" fmla="*/ 699532 w 3324367"/>
              <a:gd name="connsiteY35" fmla="*/ 818568 h 818568"/>
              <a:gd name="connsiteX36" fmla="*/ 596955 w 3324367"/>
              <a:gd name="connsiteY36" fmla="*/ 818568 h 818568"/>
              <a:gd name="connsiteX37" fmla="*/ 494378 w 3324367"/>
              <a:gd name="connsiteY37" fmla="*/ 818568 h 818568"/>
              <a:gd name="connsiteX38" fmla="*/ 297114 w 3324367"/>
              <a:gd name="connsiteY38" fmla="*/ 818568 h 818568"/>
              <a:gd name="connsiteX39" fmla="*/ 84068 w 3324367"/>
              <a:gd name="connsiteY39" fmla="*/ 818568 h 818568"/>
              <a:gd name="connsiteX40" fmla="*/ 0 w 3324367"/>
              <a:gd name="connsiteY40" fmla="*/ 682137 h 818568"/>
              <a:gd name="connsiteX41" fmla="*/ 0 w 3324367"/>
              <a:gd name="connsiteY41" fmla="*/ 409283 h 818568"/>
              <a:gd name="connsiteX42" fmla="*/ 0 w 3324367"/>
              <a:gd name="connsiteY42" fmla="*/ 136430 h 818568"/>
              <a:gd name="connsiteX0" fmla="*/ 0 w 3324367"/>
              <a:gd name="connsiteY0" fmla="*/ 136430 h 818568"/>
              <a:gd name="connsiteX1" fmla="*/ 84068 w 3324367"/>
              <a:gd name="connsiteY1" fmla="*/ 0 h 818568"/>
              <a:gd name="connsiteX2" fmla="*/ 344457 w 3324367"/>
              <a:gd name="connsiteY2" fmla="*/ 0 h 818568"/>
              <a:gd name="connsiteX3" fmla="*/ 604845 w 3324367"/>
              <a:gd name="connsiteY3" fmla="*/ 0 h 818568"/>
              <a:gd name="connsiteX4" fmla="*/ 802110 w 3324367"/>
              <a:gd name="connsiteY4" fmla="*/ 0 h 818568"/>
              <a:gd name="connsiteX5" fmla="*/ 904688 w 3324367"/>
              <a:gd name="connsiteY5" fmla="*/ 0 h 818568"/>
              <a:gd name="connsiteX6" fmla="*/ 1133514 w 3324367"/>
              <a:gd name="connsiteY6" fmla="*/ 0 h 818568"/>
              <a:gd name="connsiteX7" fmla="*/ 1393903 w 3324367"/>
              <a:gd name="connsiteY7" fmla="*/ 0 h 818568"/>
              <a:gd name="connsiteX8" fmla="*/ 1591167 w 3324367"/>
              <a:gd name="connsiteY8" fmla="*/ 0 h 818568"/>
              <a:gd name="connsiteX9" fmla="*/ 1851556 w 3324367"/>
              <a:gd name="connsiteY9" fmla="*/ 0 h 818568"/>
              <a:gd name="connsiteX10" fmla="*/ 1985695 w 3324367"/>
              <a:gd name="connsiteY10" fmla="*/ 0 h 818568"/>
              <a:gd name="connsiteX11" fmla="*/ 2182960 w 3324367"/>
              <a:gd name="connsiteY11" fmla="*/ 0 h 818568"/>
              <a:gd name="connsiteX12" fmla="*/ 2285537 w 3324367"/>
              <a:gd name="connsiteY12" fmla="*/ 0 h 818568"/>
              <a:gd name="connsiteX13" fmla="*/ 2419677 w 3324367"/>
              <a:gd name="connsiteY13" fmla="*/ 0 h 818568"/>
              <a:gd name="connsiteX14" fmla="*/ 2522254 w 3324367"/>
              <a:gd name="connsiteY14" fmla="*/ 0 h 818568"/>
              <a:gd name="connsiteX15" fmla="*/ 2719518 w 3324367"/>
              <a:gd name="connsiteY15" fmla="*/ 0 h 818568"/>
              <a:gd name="connsiteX16" fmla="*/ 2979906 w 3324367"/>
              <a:gd name="connsiteY16" fmla="*/ 0 h 818568"/>
              <a:gd name="connsiteX17" fmla="*/ 3240296 w 3324367"/>
              <a:gd name="connsiteY17" fmla="*/ 0 h 818568"/>
              <a:gd name="connsiteX18" fmla="*/ 3324367 w 3324367"/>
              <a:gd name="connsiteY18" fmla="*/ 136430 h 818568"/>
              <a:gd name="connsiteX19" fmla="*/ 3324367 w 3324367"/>
              <a:gd name="connsiteY19" fmla="*/ 398369 h 818568"/>
              <a:gd name="connsiteX20" fmla="*/ 3324367 w 3324367"/>
              <a:gd name="connsiteY20" fmla="*/ 682137 h 818568"/>
              <a:gd name="connsiteX21" fmla="*/ 3240296 w 3324367"/>
              <a:gd name="connsiteY21" fmla="*/ 818568 h 818568"/>
              <a:gd name="connsiteX22" fmla="*/ 3011469 w 3324367"/>
              <a:gd name="connsiteY22" fmla="*/ 818568 h 818568"/>
              <a:gd name="connsiteX23" fmla="*/ 2751081 w 3324367"/>
              <a:gd name="connsiteY23" fmla="*/ 818568 h 818568"/>
              <a:gd name="connsiteX24" fmla="*/ 2616941 w 3324367"/>
              <a:gd name="connsiteY24" fmla="*/ 818568 h 818568"/>
              <a:gd name="connsiteX25" fmla="*/ 2356553 w 3324367"/>
              <a:gd name="connsiteY25" fmla="*/ 818568 h 818568"/>
              <a:gd name="connsiteX26" fmla="*/ 2096163 w 3324367"/>
              <a:gd name="connsiteY26" fmla="*/ 818568 h 818568"/>
              <a:gd name="connsiteX27" fmla="*/ 1993586 w 3324367"/>
              <a:gd name="connsiteY27" fmla="*/ 818568 h 818568"/>
              <a:gd name="connsiteX28" fmla="*/ 1891009 w 3324367"/>
              <a:gd name="connsiteY28" fmla="*/ 818568 h 818568"/>
              <a:gd name="connsiteX29" fmla="*/ 1756869 w 3324367"/>
              <a:gd name="connsiteY29" fmla="*/ 818568 h 818568"/>
              <a:gd name="connsiteX30" fmla="*/ 1591167 w 3324367"/>
              <a:gd name="connsiteY30" fmla="*/ 818568 h 818568"/>
              <a:gd name="connsiteX31" fmla="*/ 1393903 w 3324367"/>
              <a:gd name="connsiteY31" fmla="*/ 818568 h 818568"/>
              <a:gd name="connsiteX32" fmla="*/ 1196638 w 3324367"/>
              <a:gd name="connsiteY32" fmla="*/ 818568 h 818568"/>
              <a:gd name="connsiteX33" fmla="*/ 999375 w 3324367"/>
              <a:gd name="connsiteY33" fmla="*/ 818568 h 818568"/>
              <a:gd name="connsiteX34" fmla="*/ 865235 w 3324367"/>
              <a:gd name="connsiteY34" fmla="*/ 818568 h 818568"/>
              <a:gd name="connsiteX35" fmla="*/ 699532 w 3324367"/>
              <a:gd name="connsiteY35" fmla="*/ 818568 h 818568"/>
              <a:gd name="connsiteX36" fmla="*/ 596955 w 3324367"/>
              <a:gd name="connsiteY36" fmla="*/ 818568 h 818568"/>
              <a:gd name="connsiteX37" fmla="*/ 494378 w 3324367"/>
              <a:gd name="connsiteY37" fmla="*/ 818568 h 818568"/>
              <a:gd name="connsiteX38" fmla="*/ 297114 w 3324367"/>
              <a:gd name="connsiteY38" fmla="*/ 818568 h 818568"/>
              <a:gd name="connsiteX39" fmla="*/ 84068 w 3324367"/>
              <a:gd name="connsiteY39" fmla="*/ 818568 h 818568"/>
              <a:gd name="connsiteX40" fmla="*/ 0 w 3324367"/>
              <a:gd name="connsiteY40" fmla="*/ 682137 h 818568"/>
              <a:gd name="connsiteX41" fmla="*/ 0 w 3324367"/>
              <a:gd name="connsiteY41" fmla="*/ 409283 h 818568"/>
              <a:gd name="connsiteX42" fmla="*/ 0 w 3324367"/>
              <a:gd name="connsiteY42" fmla="*/ 136430 h 818568"/>
              <a:gd name="connsiteX0" fmla="*/ 0 w 3324367"/>
              <a:gd name="connsiteY0" fmla="*/ 136430 h 818568"/>
              <a:gd name="connsiteX1" fmla="*/ 84068 w 3324367"/>
              <a:gd name="connsiteY1" fmla="*/ 0 h 818568"/>
              <a:gd name="connsiteX2" fmla="*/ 344457 w 3324367"/>
              <a:gd name="connsiteY2" fmla="*/ 0 h 818568"/>
              <a:gd name="connsiteX3" fmla="*/ 604845 w 3324367"/>
              <a:gd name="connsiteY3" fmla="*/ 0 h 818568"/>
              <a:gd name="connsiteX4" fmla="*/ 802110 w 3324367"/>
              <a:gd name="connsiteY4" fmla="*/ 0 h 818568"/>
              <a:gd name="connsiteX5" fmla="*/ 904688 w 3324367"/>
              <a:gd name="connsiteY5" fmla="*/ 0 h 818568"/>
              <a:gd name="connsiteX6" fmla="*/ 1133514 w 3324367"/>
              <a:gd name="connsiteY6" fmla="*/ 0 h 818568"/>
              <a:gd name="connsiteX7" fmla="*/ 1393903 w 3324367"/>
              <a:gd name="connsiteY7" fmla="*/ 0 h 818568"/>
              <a:gd name="connsiteX8" fmla="*/ 1591167 w 3324367"/>
              <a:gd name="connsiteY8" fmla="*/ 0 h 818568"/>
              <a:gd name="connsiteX9" fmla="*/ 1851556 w 3324367"/>
              <a:gd name="connsiteY9" fmla="*/ 0 h 818568"/>
              <a:gd name="connsiteX10" fmla="*/ 1985695 w 3324367"/>
              <a:gd name="connsiteY10" fmla="*/ 0 h 818568"/>
              <a:gd name="connsiteX11" fmla="*/ 2182960 w 3324367"/>
              <a:gd name="connsiteY11" fmla="*/ 0 h 818568"/>
              <a:gd name="connsiteX12" fmla="*/ 2285537 w 3324367"/>
              <a:gd name="connsiteY12" fmla="*/ 0 h 818568"/>
              <a:gd name="connsiteX13" fmla="*/ 2419677 w 3324367"/>
              <a:gd name="connsiteY13" fmla="*/ 0 h 818568"/>
              <a:gd name="connsiteX14" fmla="*/ 2522254 w 3324367"/>
              <a:gd name="connsiteY14" fmla="*/ 0 h 818568"/>
              <a:gd name="connsiteX15" fmla="*/ 2719518 w 3324367"/>
              <a:gd name="connsiteY15" fmla="*/ 0 h 818568"/>
              <a:gd name="connsiteX16" fmla="*/ 2979906 w 3324367"/>
              <a:gd name="connsiteY16" fmla="*/ 0 h 818568"/>
              <a:gd name="connsiteX17" fmla="*/ 3240296 w 3324367"/>
              <a:gd name="connsiteY17" fmla="*/ 0 h 818568"/>
              <a:gd name="connsiteX18" fmla="*/ 3324367 w 3324367"/>
              <a:gd name="connsiteY18" fmla="*/ 136430 h 818568"/>
              <a:gd name="connsiteX19" fmla="*/ 3324367 w 3324367"/>
              <a:gd name="connsiteY19" fmla="*/ 398369 h 818568"/>
              <a:gd name="connsiteX20" fmla="*/ 3324367 w 3324367"/>
              <a:gd name="connsiteY20" fmla="*/ 682137 h 818568"/>
              <a:gd name="connsiteX21" fmla="*/ 3240296 w 3324367"/>
              <a:gd name="connsiteY21" fmla="*/ 818568 h 818568"/>
              <a:gd name="connsiteX22" fmla="*/ 3011469 w 3324367"/>
              <a:gd name="connsiteY22" fmla="*/ 818568 h 818568"/>
              <a:gd name="connsiteX23" fmla="*/ 2751081 w 3324367"/>
              <a:gd name="connsiteY23" fmla="*/ 818568 h 818568"/>
              <a:gd name="connsiteX24" fmla="*/ 2616941 w 3324367"/>
              <a:gd name="connsiteY24" fmla="*/ 818568 h 818568"/>
              <a:gd name="connsiteX25" fmla="*/ 2356553 w 3324367"/>
              <a:gd name="connsiteY25" fmla="*/ 818568 h 818568"/>
              <a:gd name="connsiteX26" fmla="*/ 2096163 w 3324367"/>
              <a:gd name="connsiteY26" fmla="*/ 818568 h 818568"/>
              <a:gd name="connsiteX27" fmla="*/ 1993586 w 3324367"/>
              <a:gd name="connsiteY27" fmla="*/ 818568 h 818568"/>
              <a:gd name="connsiteX28" fmla="*/ 1891009 w 3324367"/>
              <a:gd name="connsiteY28" fmla="*/ 818568 h 818568"/>
              <a:gd name="connsiteX29" fmla="*/ 1756869 w 3324367"/>
              <a:gd name="connsiteY29" fmla="*/ 818568 h 818568"/>
              <a:gd name="connsiteX30" fmla="*/ 1591167 w 3324367"/>
              <a:gd name="connsiteY30" fmla="*/ 818568 h 818568"/>
              <a:gd name="connsiteX31" fmla="*/ 1393903 w 3324367"/>
              <a:gd name="connsiteY31" fmla="*/ 818568 h 818568"/>
              <a:gd name="connsiteX32" fmla="*/ 1196638 w 3324367"/>
              <a:gd name="connsiteY32" fmla="*/ 818568 h 818568"/>
              <a:gd name="connsiteX33" fmla="*/ 999375 w 3324367"/>
              <a:gd name="connsiteY33" fmla="*/ 818568 h 818568"/>
              <a:gd name="connsiteX34" fmla="*/ 865235 w 3324367"/>
              <a:gd name="connsiteY34" fmla="*/ 818568 h 818568"/>
              <a:gd name="connsiteX35" fmla="*/ 699532 w 3324367"/>
              <a:gd name="connsiteY35" fmla="*/ 818568 h 818568"/>
              <a:gd name="connsiteX36" fmla="*/ 596955 w 3324367"/>
              <a:gd name="connsiteY36" fmla="*/ 818568 h 818568"/>
              <a:gd name="connsiteX37" fmla="*/ 494378 w 3324367"/>
              <a:gd name="connsiteY37" fmla="*/ 818568 h 818568"/>
              <a:gd name="connsiteX38" fmla="*/ 297114 w 3324367"/>
              <a:gd name="connsiteY38" fmla="*/ 818568 h 818568"/>
              <a:gd name="connsiteX39" fmla="*/ 84068 w 3324367"/>
              <a:gd name="connsiteY39" fmla="*/ 818568 h 818568"/>
              <a:gd name="connsiteX40" fmla="*/ 0 w 3324367"/>
              <a:gd name="connsiteY40" fmla="*/ 682137 h 818568"/>
              <a:gd name="connsiteX41" fmla="*/ 0 w 3324367"/>
              <a:gd name="connsiteY41" fmla="*/ 409283 h 818568"/>
              <a:gd name="connsiteX42" fmla="*/ 0 w 3324367"/>
              <a:gd name="connsiteY42" fmla="*/ 136430 h 818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324367" h="818568" fill="none" extrusionOk="0">
                <a:moveTo>
                  <a:pt x="0" y="136430"/>
                </a:moveTo>
                <a:cubicBezTo>
                  <a:pt x="12397" y="50256"/>
                  <a:pt x="49770" y="-8413"/>
                  <a:pt x="84068" y="0"/>
                </a:cubicBezTo>
                <a:cubicBezTo>
                  <a:pt x="158714" y="-49904"/>
                  <a:pt x="242523" y="5341"/>
                  <a:pt x="344457" y="0"/>
                </a:cubicBezTo>
                <a:cubicBezTo>
                  <a:pt x="421761" y="-43219"/>
                  <a:pt x="526554" y="-29110"/>
                  <a:pt x="604845" y="0"/>
                </a:cubicBezTo>
                <a:cubicBezTo>
                  <a:pt x="699282" y="-40491"/>
                  <a:pt x="735892" y="5379"/>
                  <a:pt x="802110" y="0"/>
                </a:cubicBezTo>
                <a:cubicBezTo>
                  <a:pt x="873148" y="18789"/>
                  <a:pt x="838575" y="-1364"/>
                  <a:pt x="904688" y="0"/>
                </a:cubicBezTo>
                <a:cubicBezTo>
                  <a:pt x="978353" y="-8784"/>
                  <a:pt x="1011165" y="49104"/>
                  <a:pt x="1133514" y="0"/>
                </a:cubicBezTo>
                <a:cubicBezTo>
                  <a:pt x="1161882" y="-14252"/>
                  <a:pt x="1270408" y="1951"/>
                  <a:pt x="1393903" y="0"/>
                </a:cubicBezTo>
                <a:cubicBezTo>
                  <a:pt x="1457299" y="-11093"/>
                  <a:pt x="1513399" y="32293"/>
                  <a:pt x="1591167" y="0"/>
                </a:cubicBezTo>
                <a:cubicBezTo>
                  <a:pt x="1622932" y="-80502"/>
                  <a:pt x="1772236" y="31250"/>
                  <a:pt x="1851556" y="0"/>
                </a:cubicBezTo>
                <a:cubicBezTo>
                  <a:pt x="1960252" y="-67361"/>
                  <a:pt x="1964186" y="13802"/>
                  <a:pt x="1985695" y="0"/>
                </a:cubicBezTo>
                <a:cubicBezTo>
                  <a:pt x="2014348" y="12433"/>
                  <a:pt x="2088642" y="-7662"/>
                  <a:pt x="2182960" y="0"/>
                </a:cubicBezTo>
                <a:cubicBezTo>
                  <a:pt x="2312084" y="-8712"/>
                  <a:pt x="2250335" y="44717"/>
                  <a:pt x="2285537" y="0"/>
                </a:cubicBezTo>
                <a:cubicBezTo>
                  <a:pt x="2332360" y="12584"/>
                  <a:pt x="2353141" y="14293"/>
                  <a:pt x="2419677" y="0"/>
                </a:cubicBezTo>
                <a:cubicBezTo>
                  <a:pt x="2447846" y="-39385"/>
                  <a:pt x="2507488" y="4068"/>
                  <a:pt x="2522254" y="0"/>
                </a:cubicBezTo>
                <a:cubicBezTo>
                  <a:pt x="2501945" y="5913"/>
                  <a:pt x="2673086" y="21282"/>
                  <a:pt x="2719518" y="0"/>
                </a:cubicBezTo>
                <a:cubicBezTo>
                  <a:pt x="2814704" y="-84497"/>
                  <a:pt x="2911360" y="63018"/>
                  <a:pt x="2979906" y="0"/>
                </a:cubicBezTo>
                <a:cubicBezTo>
                  <a:pt x="3020269" y="29222"/>
                  <a:pt x="3174691" y="17935"/>
                  <a:pt x="3240296" y="0"/>
                </a:cubicBezTo>
                <a:cubicBezTo>
                  <a:pt x="3295037" y="-39554"/>
                  <a:pt x="3266218" y="35977"/>
                  <a:pt x="3324367" y="136430"/>
                </a:cubicBezTo>
                <a:cubicBezTo>
                  <a:pt x="3394476" y="242951"/>
                  <a:pt x="3329888" y="329977"/>
                  <a:pt x="3324367" y="398369"/>
                </a:cubicBezTo>
                <a:cubicBezTo>
                  <a:pt x="3415600" y="451346"/>
                  <a:pt x="3329507" y="546994"/>
                  <a:pt x="3324367" y="682137"/>
                </a:cubicBezTo>
                <a:cubicBezTo>
                  <a:pt x="3282124" y="760891"/>
                  <a:pt x="3306442" y="787047"/>
                  <a:pt x="3240296" y="818568"/>
                </a:cubicBezTo>
                <a:cubicBezTo>
                  <a:pt x="3110721" y="819247"/>
                  <a:pt x="3085707" y="766395"/>
                  <a:pt x="3011469" y="818568"/>
                </a:cubicBezTo>
                <a:cubicBezTo>
                  <a:pt x="2894166" y="835303"/>
                  <a:pt x="2829301" y="771402"/>
                  <a:pt x="2751081" y="818568"/>
                </a:cubicBezTo>
                <a:cubicBezTo>
                  <a:pt x="2679276" y="865754"/>
                  <a:pt x="2703204" y="775425"/>
                  <a:pt x="2616941" y="818568"/>
                </a:cubicBezTo>
                <a:cubicBezTo>
                  <a:pt x="2534709" y="867066"/>
                  <a:pt x="2388069" y="799296"/>
                  <a:pt x="2356553" y="818568"/>
                </a:cubicBezTo>
                <a:cubicBezTo>
                  <a:pt x="2255009" y="836713"/>
                  <a:pt x="2129529" y="785029"/>
                  <a:pt x="2096163" y="818568"/>
                </a:cubicBezTo>
                <a:cubicBezTo>
                  <a:pt x="1991199" y="883439"/>
                  <a:pt x="2004611" y="793866"/>
                  <a:pt x="1993586" y="818568"/>
                </a:cubicBezTo>
                <a:cubicBezTo>
                  <a:pt x="1973659" y="811403"/>
                  <a:pt x="1912349" y="817755"/>
                  <a:pt x="1891009" y="818568"/>
                </a:cubicBezTo>
                <a:cubicBezTo>
                  <a:pt x="1867324" y="836641"/>
                  <a:pt x="1772992" y="809153"/>
                  <a:pt x="1756869" y="818568"/>
                </a:cubicBezTo>
                <a:cubicBezTo>
                  <a:pt x="1692938" y="811197"/>
                  <a:pt x="1663239" y="812123"/>
                  <a:pt x="1591167" y="818568"/>
                </a:cubicBezTo>
                <a:cubicBezTo>
                  <a:pt x="1508807" y="879640"/>
                  <a:pt x="1484271" y="736008"/>
                  <a:pt x="1393903" y="818568"/>
                </a:cubicBezTo>
                <a:cubicBezTo>
                  <a:pt x="1371374" y="847997"/>
                  <a:pt x="1327823" y="827239"/>
                  <a:pt x="1196638" y="818568"/>
                </a:cubicBezTo>
                <a:cubicBezTo>
                  <a:pt x="1073271" y="860558"/>
                  <a:pt x="1094179" y="793229"/>
                  <a:pt x="999375" y="818568"/>
                </a:cubicBezTo>
                <a:cubicBezTo>
                  <a:pt x="939620" y="858665"/>
                  <a:pt x="890724" y="796770"/>
                  <a:pt x="865235" y="818568"/>
                </a:cubicBezTo>
                <a:cubicBezTo>
                  <a:pt x="836331" y="833752"/>
                  <a:pt x="740817" y="794150"/>
                  <a:pt x="699532" y="818568"/>
                </a:cubicBezTo>
                <a:cubicBezTo>
                  <a:pt x="645453" y="844150"/>
                  <a:pt x="623217" y="825863"/>
                  <a:pt x="596955" y="818568"/>
                </a:cubicBezTo>
                <a:cubicBezTo>
                  <a:pt x="541983" y="842819"/>
                  <a:pt x="547836" y="819893"/>
                  <a:pt x="494378" y="818568"/>
                </a:cubicBezTo>
                <a:cubicBezTo>
                  <a:pt x="495149" y="828355"/>
                  <a:pt x="349164" y="763840"/>
                  <a:pt x="297114" y="818568"/>
                </a:cubicBezTo>
                <a:cubicBezTo>
                  <a:pt x="217113" y="811001"/>
                  <a:pt x="123228" y="755931"/>
                  <a:pt x="84068" y="818568"/>
                </a:cubicBezTo>
                <a:cubicBezTo>
                  <a:pt x="70959" y="882539"/>
                  <a:pt x="-33818" y="800428"/>
                  <a:pt x="0" y="682137"/>
                </a:cubicBezTo>
                <a:cubicBezTo>
                  <a:pt x="-52966" y="552139"/>
                  <a:pt x="21844" y="440469"/>
                  <a:pt x="0" y="409283"/>
                </a:cubicBezTo>
                <a:cubicBezTo>
                  <a:pt x="3420" y="285073"/>
                  <a:pt x="9620" y="264994"/>
                  <a:pt x="0" y="136430"/>
                </a:cubicBezTo>
                <a:close/>
              </a:path>
              <a:path w="3324367" h="818568" stroke="0" extrusionOk="0">
                <a:moveTo>
                  <a:pt x="0" y="136430"/>
                </a:moveTo>
                <a:cubicBezTo>
                  <a:pt x="-11899" y="52253"/>
                  <a:pt x="29622" y="-27519"/>
                  <a:pt x="84068" y="0"/>
                </a:cubicBezTo>
                <a:cubicBezTo>
                  <a:pt x="141536" y="17433"/>
                  <a:pt x="163742" y="31804"/>
                  <a:pt x="249770" y="0"/>
                </a:cubicBezTo>
                <a:cubicBezTo>
                  <a:pt x="329165" y="-4998"/>
                  <a:pt x="334871" y="21465"/>
                  <a:pt x="447034" y="0"/>
                </a:cubicBezTo>
                <a:cubicBezTo>
                  <a:pt x="484382" y="-20804"/>
                  <a:pt x="558624" y="-2416"/>
                  <a:pt x="612737" y="0"/>
                </a:cubicBezTo>
                <a:cubicBezTo>
                  <a:pt x="685167" y="-1786"/>
                  <a:pt x="685167" y="19209"/>
                  <a:pt x="715314" y="0"/>
                </a:cubicBezTo>
                <a:cubicBezTo>
                  <a:pt x="677976" y="-39130"/>
                  <a:pt x="776983" y="89300"/>
                  <a:pt x="912578" y="0"/>
                </a:cubicBezTo>
                <a:cubicBezTo>
                  <a:pt x="978150" y="-26843"/>
                  <a:pt x="990841" y="-11456"/>
                  <a:pt x="1078280" y="0"/>
                </a:cubicBezTo>
                <a:cubicBezTo>
                  <a:pt x="1121123" y="-26219"/>
                  <a:pt x="1178438" y="56994"/>
                  <a:pt x="1275544" y="0"/>
                </a:cubicBezTo>
                <a:cubicBezTo>
                  <a:pt x="1378710" y="-13823"/>
                  <a:pt x="1383712" y="-8997"/>
                  <a:pt x="1441247" y="0"/>
                </a:cubicBezTo>
                <a:cubicBezTo>
                  <a:pt x="1482496" y="-44216"/>
                  <a:pt x="1602772" y="-20358"/>
                  <a:pt x="1701635" y="0"/>
                </a:cubicBezTo>
                <a:cubicBezTo>
                  <a:pt x="1770278" y="-28017"/>
                  <a:pt x="1758414" y="30147"/>
                  <a:pt x="1804212" y="0"/>
                </a:cubicBezTo>
                <a:cubicBezTo>
                  <a:pt x="1872077" y="70401"/>
                  <a:pt x="2014285" y="15415"/>
                  <a:pt x="2064602" y="0"/>
                </a:cubicBezTo>
                <a:cubicBezTo>
                  <a:pt x="2161121" y="-11321"/>
                  <a:pt x="2178187" y="-2211"/>
                  <a:pt x="2230303" y="0"/>
                </a:cubicBezTo>
                <a:cubicBezTo>
                  <a:pt x="2276561" y="865"/>
                  <a:pt x="2377307" y="31096"/>
                  <a:pt x="2396004" y="0"/>
                </a:cubicBezTo>
                <a:cubicBezTo>
                  <a:pt x="2433709" y="-40443"/>
                  <a:pt x="2484229" y="12651"/>
                  <a:pt x="2498582" y="0"/>
                </a:cubicBezTo>
                <a:cubicBezTo>
                  <a:pt x="2491268" y="-22757"/>
                  <a:pt x="2710431" y="26023"/>
                  <a:pt x="2727408" y="0"/>
                </a:cubicBezTo>
                <a:cubicBezTo>
                  <a:pt x="2762760" y="-21667"/>
                  <a:pt x="2949973" y="15656"/>
                  <a:pt x="2987798" y="0"/>
                </a:cubicBezTo>
                <a:cubicBezTo>
                  <a:pt x="3013738" y="-15694"/>
                  <a:pt x="3122611" y="-12791"/>
                  <a:pt x="3240296" y="0"/>
                </a:cubicBezTo>
                <a:cubicBezTo>
                  <a:pt x="3272216" y="41654"/>
                  <a:pt x="3302888" y="77486"/>
                  <a:pt x="3324367" y="136430"/>
                </a:cubicBezTo>
                <a:cubicBezTo>
                  <a:pt x="3308219" y="251614"/>
                  <a:pt x="3356337" y="340646"/>
                  <a:pt x="3324367" y="392912"/>
                </a:cubicBezTo>
                <a:cubicBezTo>
                  <a:pt x="3355560" y="501617"/>
                  <a:pt x="3343030" y="534326"/>
                  <a:pt x="3324367" y="682137"/>
                </a:cubicBezTo>
                <a:cubicBezTo>
                  <a:pt x="3344271" y="735390"/>
                  <a:pt x="3279994" y="790090"/>
                  <a:pt x="3240296" y="818568"/>
                </a:cubicBezTo>
                <a:cubicBezTo>
                  <a:pt x="3221205" y="805449"/>
                  <a:pt x="3135631" y="807222"/>
                  <a:pt x="3106156" y="818568"/>
                </a:cubicBezTo>
                <a:cubicBezTo>
                  <a:pt x="3063079" y="904429"/>
                  <a:pt x="3011082" y="859688"/>
                  <a:pt x="2877329" y="818568"/>
                </a:cubicBezTo>
                <a:cubicBezTo>
                  <a:pt x="2782592" y="853038"/>
                  <a:pt x="2772500" y="818625"/>
                  <a:pt x="2743190" y="818568"/>
                </a:cubicBezTo>
                <a:cubicBezTo>
                  <a:pt x="2692542" y="879803"/>
                  <a:pt x="2656204" y="832097"/>
                  <a:pt x="2514364" y="818568"/>
                </a:cubicBezTo>
                <a:cubicBezTo>
                  <a:pt x="2381188" y="835246"/>
                  <a:pt x="2432592" y="823802"/>
                  <a:pt x="2411786" y="818568"/>
                </a:cubicBezTo>
                <a:cubicBezTo>
                  <a:pt x="2369318" y="841154"/>
                  <a:pt x="2361479" y="804120"/>
                  <a:pt x="2277646" y="818568"/>
                </a:cubicBezTo>
                <a:cubicBezTo>
                  <a:pt x="2207471" y="801768"/>
                  <a:pt x="2092534" y="829385"/>
                  <a:pt x="2048820" y="818568"/>
                </a:cubicBezTo>
                <a:cubicBezTo>
                  <a:pt x="1908821" y="827792"/>
                  <a:pt x="1887793" y="799213"/>
                  <a:pt x="1851556" y="818568"/>
                </a:cubicBezTo>
                <a:cubicBezTo>
                  <a:pt x="1825309" y="835952"/>
                  <a:pt x="1715621" y="761061"/>
                  <a:pt x="1622730" y="818568"/>
                </a:cubicBezTo>
                <a:cubicBezTo>
                  <a:pt x="1551069" y="837939"/>
                  <a:pt x="1574834" y="821995"/>
                  <a:pt x="1520151" y="818568"/>
                </a:cubicBezTo>
                <a:cubicBezTo>
                  <a:pt x="1512149" y="829391"/>
                  <a:pt x="1349300" y="831504"/>
                  <a:pt x="1291325" y="818568"/>
                </a:cubicBezTo>
                <a:cubicBezTo>
                  <a:pt x="1178641" y="837987"/>
                  <a:pt x="1161352" y="819874"/>
                  <a:pt x="1094061" y="818568"/>
                </a:cubicBezTo>
                <a:cubicBezTo>
                  <a:pt x="1046105" y="884513"/>
                  <a:pt x="994528" y="847692"/>
                  <a:pt x="896796" y="818568"/>
                </a:cubicBezTo>
                <a:cubicBezTo>
                  <a:pt x="792033" y="837753"/>
                  <a:pt x="783584" y="824130"/>
                  <a:pt x="731095" y="818568"/>
                </a:cubicBezTo>
                <a:cubicBezTo>
                  <a:pt x="661186" y="815935"/>
                  <a:pt x="642180" y="799739"/>
                  <a:pt x="565392" y="818568"/>
                </a:cubicBezTo>
                <a:cubicBezTo>
                  <a:pt x="488414" y="804331"/>
                  <a:pt x="439130" y="798779"/>
                  <a:pt x="399691" y="818568"/>
                </a:cubicBezTo>
                <a:cubicBezTo>
                  <a:pt x="244576" y="869227"/>
                  <a:pt x="281179" y="736898"/>
                  <a:pt x="84068" y="818568"/>
                </a:cubicBezTo>
                <a:cubicBezTo>
                  <a:pt x="-14515" y="812031"/>
                  <a:pt x="-49918" y="737063"/>
                  <a:pt x="0" y="682137"/>
                </a:cubicBezTo>
                <a:cubicBezTo>
                  <a:pt x="-14907" y="551934"/>
                  <a:pt x="-20492" y="535511"/>
                  <a:pt x="0" y="403826"/>
                </a:cubicBezTo>
                <a:cubicBezTo>
                  <a:pt x="-37986" y="312505"/>
                  <a:pt x="-21916" y="205789"/>
                  <a:pt x="0" y="136430"/>
                </a:cubicBezTo>
                <a:close/>
              </a:path>
              <a:path w="3324367" h="818568" fill="none" stroke="0" extrusionOk="0">
                <a:moveTo>
                  <a:pt x="0" y="136430"/>
                </a:moveTo>
                <a:cubicBezTo>
                  <a:pt x="4137" y="47652"/>
                  <a:pt x="41319" y="19077"/>
                  <a:pt x="84068" y="0"/>
                </a:cubicBezTo>
                <a:cubicBezTo>
                  <a:pt x="222258" y="-38667"/>
                  <a:pt x="252668" y="11114"/>
                  <a:pt x="344457" y="0"/>
                </a:cubicBezTo>
                <a:cubicBezTo>
                  <a:pt x="410167" y="-12886"/>
                  <a:pt x="538321" y="10009"/>
                  <a:pt x="604845" y="0"/>
                </a:cubicBezTo>
                <a:cubicBezTo>
                  <a:pt x="710491" y="-19463"/>
                  <a:pt x="728130" y="1314"/>
                  <a:pt x="802110" y="0"/>
                </a:cubicBezTo>
                <a:cubicBezTo>
                  <a:pt x="903568" y="22159"/>
                  <a:pt x="840870" y="8341"/>
                  <a:pt x="904688" y="0"/>
                </a:cubicBezTo>
                <a:cubicBezTo>
                  <a:pt x="905532" y="-21699"/>
                  <a:pt x="1009675" y="10928"/>
                  <a:pt x="1133514" y="0"/>
                </a:cubicBezTo>
                <a:cubicBezTo>
                  <a:pt x="1221862" y="-5036"/>
                  <a:pt x="1275665" y="-24720"/>
                  <a:pt x="1393903" y="0"/>
                </a:cubicBezTo>
                <a:cubicBezTo>
                  <a:pt x="1502914" y="-27326"/>
                  <a:pt x="1526530" y="7881"/>
                  <a:pt x="1591167" y="0"/>
                </a:cubicBezTo>
                <a:cubicBezTo>
                  <a:pt x="1688050" y="9367"/>
                  <a:pt x="1682623" y="53816"/>
                  <a:pt x="1851556" y="0"/>
                </a:cubicBezTo>
                <a:cubicBezTo>
                  <a:pt x="1964265" y="-58311"/>
                  <a:pt x="1965180" y="29796"/>
                  <a:pt x="1985695" y="0"/>
                </a:cubicBezTo>
                <a:cubicBezTo>
                  <a:pt x="2077050" y="-14177"/>
                  <a:pt x="2068077" y="65210"/>
                  <a:pt x="2182960" y="0"/>
                </a:cubicBezTo>
                <a:cubicBezTo>
                  <a:pt x="2286908" y="-35368"/>
                  <a:pt x="2251465" y="27181"/>
                  <a:pt x="2285537" y="0"/>
                </a:cubicBezTo>
                <a:cubicBezTo>
                  <a:pt x="2314603" y="-10443"/>
                  <a:pt x="2381865" y="32707"/>
                  <a:pt x="2419677" y="0"/>
                </a:cubicBezTo>
                <a:cubicBezTo>
                  <a:pt x="2438209" y="-34184"/>
                  <a:pt x="2489930" y="18505"/>
                  <a:pt x="2522254" y="0"/>
                </a:cubicBezTo>
                <a:cubicBezTo>
                  <a:pt x="2542813" y="17235"/>
                  <a:pt x="2629115" y="51430"/>
                  <a:pt x="2719518" y="0"/>
                </a:cubicBezTo>
                <a:cubicBezTo>
                  <a:pt x="2840982" y="11387"/>
                  <a:pt x="2910508" y="-9764"/>
                  <a:pt x="2979906" y="0"/>
                </a:cubicBezTo>
                <a:cubicBezTo>
                  <a:pt x="3073243" y="-39277"/>
                  <a:pt x="3106595" y="10543"/>
                  <a:pt x="3240296" y="0"/>
                </a:cubicBezTo>
                <a:cubicBezTo>
                  <a:pt x="3268306" y="-25284"/>
                  <a:pt x="3305787" y="34783"/>
                  <a:pt x="3324367" y="136430"/>
                </a:cubicBezTo>
                <a:cubicBezTo>
                  <a:pt x="3312635" y="197045"/>
                  <a:pt x="3286164" y="317628"/>
                  <a:pt x="3324367" y="398369"/>
                </a:cubicBezTo>
                <a:cubicBezTo>
                  <a:pt x="3353312" y="528373"/>
                  <a:pt x="3354103" y="617254"/>
                  <a:pt x="3324367" y="682137"/>
                </a:cubicBezTo>
                <a:cubicBezTo>
                  <a:pt x="3282546" y="760019"/>
                  <a:pt x="3319650" y="814698"/>
                  <a:pt x="3240296" y="818568"/>
                </a:cubicBezTo>
                <a:cubicBezTo>
                  <a:pt x="3148100" y="892009"/>
                  <a:pt x="3098922" y="809431"/>
                  <a:pt x="3011469" y="818568"/>
                </a:cubicBezTo>
                <a:cubicBezTo>
                  <a:pt x="2916031" y="847049"/>
                  <a:pt x="2789334" y="822093"/>
                  <a:pt x="2751081" y="818568"/>
                </a:cubicBezTo>
                <a:cubicBezTo>
                  <a:pt x="2718763" y="814952"/>
                  <a:pt x="2644089" y="803961"/>
                  <a:pt x="2616941" y="818568"/>
                </a:cubicBezTo>
                <a:cubicBezTo>
                  <a:pt x="2540999" y="851767"/>
                  <a:pt x="2398579" y="810663"/>
                  <a:pt x="2356553" y="818568"/>
                </a:cubicBezTo>
                <a:cubicBezTo>
                  <a:pt x="2264976" y="793976"/>
                  <a:pt x="2198007" y="782744"/>
                  <a:pt x="2096163" y="818568"/>
                </a:cubicBezTo>
                <a:cubicBezTo>
                  <a:pt x="2022147" y="860751"/>
                  <a:pt x="2009127" y="789374"/>
                  <a:pt x="1993586" y="818568"/>
                </a:cubicBezTo>
                <a:cubicBezTo>
                  <a:pt x="1953189" y="818432"/>
                  <a:pt x="1927664" y="801473"/>
                  <a:pt x="1891009" y="818568"/>
                </a:cubicBezTo>
                <a:cubicBezTo>
                  <a:pt x="1862320" y="819178"/>
                  <a:pt x="1803159" y="820970"/>
                  <a:pt x="1756869" y="818568"/>
                </a:cubicBezTo>
                <a:cubicBezTo>
                  <a:pt x="1726906" y="834730"/>
                  <a:pt x="1610203" y="821956"/>
                  <a:pt x="1591167" y="818568"/>
                </a:cubicBezTo>
                <a:cubicBezTo>
                  <a:pt x="1529482" y="785779"/>
                  <a:pt x="1469815" y="796838"/>
                  <a:pt x="1393903" y="818568"/>
                </a:cubicBezTo>
                <a:cubicBezTo>
                  <a:pt x="1348109" y="856197"/>
                  <a:pt x="1235929" y="783617"/>
                  <a:pt x="1196638" y="818568"/>
                </a:cubicBezTo>
                <a:cubicBezTo>
                  <a:pt x="1114372" y="864378"/>
                  <a:pt x="1038557" y="807581"/>
                  <a:pt x="999375" y="818568"/>
                </a:cubicBezTo>
                <a:cubicBezTo>
                  <a:pt x="945514" y="855255"/>
                  <a:pt x="930911" y="807564"/>
                  <a:pt x="865235" y="818568"/>
                </a:cubicBezTo>
                <a:cubicBezTo>
                  <a:pt x="806702" y="803668"/>
                  <a:pt x="734546" y="781755"/>
                  <a:pt x="699532" y="818568"/>
                </a:cubicBezTo>
                <a:cubicBezTo>
                  <a:pt x="679254" y="824290"/>
                  <a:pt x="628277" y="813228"/>
                  <a:pt x="596955" y="818568"/>
                </a:cubicBezTo>
                <a:cubicBezTo>
                  <a:pt x="564640" y="823952"/>
                  <a:pt x="539255" y="808361"/>
                  <a:pt x="494378" y="818568"/>
                </a:cubicBezTo>
                <a:cubicBezTo>
                  <a:pt x="465661" y="834129"/>
                  <a:pt x="367054" y="791598"/>
                  <a:pt x="297114" y="818568"/>
                </a:cubicBezTo>
                <a:cubicBezTo>
                  <a:pt x="232010" y="860044"/>
                  <a:pt x="157300" y="763676"/>
                  <a:pt x="84068" y="818568"/>
                </a:cubicBezTo>
                <a:cubicBezTo>
                  <a:pt x="42840" y="787516"/>
                  <a:pt x="-34472" y="774208"/>
                  <a:pt x="0" y="682137"/>
                </a:cubicBezTo>
                <a:cubicBezTo>
                  <a:pt x="4262" y="528143"/>
                  <a:pt x="15594" y="515598"/>
                  <a:pt x="0" y="409283"/>
                </a:cubicBezTo>
                <a:cubicBezTo>
                  <a:pt x="-32255" y="365837"/>
                  <a:pt x="-10337" y="252176"/>
                  <a:pt x="0" y="136430"/>
                </a:cubicBezTo>
                <a:close/>
              </a:path>
              <a:path w="3324367" h="818568" fill="none" stroke="0" extrusionOk="0">
                <a:moveTo>
                  <a:pt x="0" y="136430"/>
                </a:moveTo>
                <a:cubicBezTo>
                  <a:pt x="-12554" y="66060"/>
                  <a:pt x="42277" y="-11840"/>
                  <a:pt x="84068" y="0"/>
                </a:cubicBezTo>
                <a:cubicBezTo>
                  <a:pt x="173678" y="-53278"/>
                  <a:pt x="270926" y="-20930"/>
                  <a:pt x="344457" y="0"/>
                </a:cubicBezTo>
                <a:cubicBezTo>
                  <a:pt x="445755" y="2378"/>
                  <a:pt x="503933" y="4572"/>
                  <a:pt x="604845" y="0"/>
                </a:cubicBezTo>
                <a:cubicBezTo>
                  <a:pt x="693831" y="-24475"/>
                  <a:pt x="700126" y="6153"/>
                  <a:pt x="802110" y="0"/>
                </a:cubicBezTo>
                <a:cubicBezTo>
                  <a:pt x="885800" y="13773"/>
                  <a:pt x="856830" y="22873"/>
                  <a:pt x="904688" y="0"/>
                </a:cubicBezTo>
                <a:cubicBezTo>
                  <a:pt x="972516" y="-44288"/>
                  <a:pt x="1044853" y="34513"/>
                  <a:pt x="1133514" y="0"/>
                </a:cubicBezTo>
                <a:cubicBezTo>
                  <a:pt x="1232989" y="-44530"/>
                  <a:pt x="1287699" y="22466"/>
                  <a:pt x="1393903" y="0"/>
                </a:cubicBezTo>
                <a:cubicBezTo>
                  <a:pt x="1483403" y="-25293"/>
                  <a:pt x="1563579" y="25482"/>
                  <a:pt x="1591167" y="0"/>
                </a:cubicBezTo>
                <a:cubicBezTo>
                  <a:pt x="1612915" y="-43502"/>
                  <a:pt x="1728623" y="42649"/>
                  <a:pt x="1851556" y="0"/>
                </a:cubicBezTo>
                <a:cubicBezTo>
                  <a:pt x="1943189" y="-55131"/>
                  <a:pt x="1951290" y="30338"/>
                  <a:pt x="1985695" y="0"/>
                </a:cubicBezTo>
                <a:cubicBezTo>
                  <a:pt x="2042256" y="-2980"/>
                  <a:pt x="2079641" y="31248"/>
                  <a:pt x="2182960" y="0"/>
                </a:cubicBezTo>
                <a:cubicBezTo>
                  <a:pt x="2301577" y="-15336"/>
                  <a:pt x="2237265" y="29924"/>
                  <a:pt x="2285537" y="0"/>
                </a:cubicBezTo>
                <a:cubicBezTo>
                  <a:pt x="2332863" y="10681"/>
                  <a:pt x="2369825" y="-4961"/>
                  <a:pt x="2419677" y="0"/>
                </a:cubicBezTo>
                <a:cubicBezTo>
                  <a:pt x="2457965" y="-27211"/>
                  <a:pt x="2507806" y="2"/>
                  <a:pt x="2522254" y="0"/>
                </a:cubicBezTo>
                <a:cubicBezTo>
                  <a:pt x="2563777" y="-26072"/>
                  <a:pt x="2604939" y="30558"/>
                  <a:pt x="2719518" y="0"/>
                </a:cubicBezTo>
                <a:cubicBezTo>
                  <a:pt x="2818667" y="-62741"/>
                  <a:pt x="2923782" y="48663"/>
                  <a:pt x="2979906" y="0"/>
                </a:cubicBezTo>
                <a:cubicBezTo>
                  <a:pt x="3058421" y="-19806"/>
                  <a:pt x="3160930" y="38322"/>
                  <a:pt x="3240296" y="0"/>
                </a:cubicBezTo>
                <a:cubicBezTo>
                  <a:pt x="3303812" y="-7656"/>
                  <a:pt x="3304596" y="37439"/>
                  <a:pt x="3324367" y="136430"/>
                </a:cubicBezTo>
                <a:cubicBezTo>
                  <a:pt x="3315078" y="210561"/>
                  <a:pt x="3335130" y="293806"/>
                  <a:pt x="3324367" y="398369"/>
                </a:cubicBezTo>
                <a:cubicBezTo>
                  <a:pt x="3346038" y="456357"/>
                  <a:pt x="3349926" y="604920"/>
                  <a:pt x="3324367" y="682137"/>
                </a:cubicBezTo>
                <a:cubicBezTo>
                  <a:pt x="3275819" y="750005"/>
                  <a:pt x="3331980" y="785004"/>
                  <a:pt x="3240296" y="818568"/>
                </a:cubicBezTo>
                <a:cubicBezTo>
                  <a:pt x="3150798" y="870028"/>
                  <a:pt x="3115541" y="782935"/>
                  <a:pt x="3011469" y="818568"/>
                </a:cubicBezTo>
                <a:cubicBezTo>
                  <a:pt x="2895708" y="834754"/>
                  <a:pt x="2794048" y="798689"/>
                  <a:pt x="2751081" y="818568"/>
                </a:cubicBezTo>
                <a:cubicBezTo>
                  <a:pt x="2695292" y="833699"/>
                  <a:pt x="2689414" y="804786"/>
                  <a:pt x="2616941" y="818568"/>
                </a:cubicBezTo>
                <a:cubicBezTo>
                  <a:pt x="2529274" y="862037"/>
                  <a:pt x="2429846" y="783341"/>
                  <a:pt x="2356553" y="818568"/>
                </a:cubicBezTo>
                <a:cubicBezTo>
                  <a:pt x="2325983" y="854308"/>
                  <a:pt x="2197974" y="749131"/>
                  <a:pt x="2096163" y="818568"/>
                </a:cubicBezTo>
                <a:cubicBezTo>
                  <a:pt x="2010673" y="874011"/>
                  <a:pt x="2019216" y="806627"/>
                  <a:pt x="1993586" y="818568"/>
                </a:cubicBezTo>
                <a:cubicBezTo>
                  <a:pt x="1982516" y="825018"/>
                  <a:pt x="1920277" y="823152"/>
                  <a:pt x="1891009" y="818568"/>
                </a:cubicBezTo>
                <a:cubicBezTo>
                  <a:pt x="1861978" y="827395"/>
                  <a:pt x="1778014" y="810096"/>
                  <a:pt x="1756869" y="818568"/>
                </a:cubicBezTo>
                <a:cubicBezTo>
                  <a:pt x="1731377" y="834676"/>
                  <a:pt x="1621763" y="816705"/>
                  <a:pt x="1591167" y="818568"/>
                </a:cubicBezTo>
                <a:cubicBezTo>
                  <a:pt x="1532882" y="829103"/>
                  <a:pt x="1455558" y="760082"/>
                  <a:pt x="1393903" y="818568"/>
                </a:cubicBezTo>
                <a:cubicBezTo>
                  <a:pt x="1305847" y="841926"/>
                  <a:pt x="1266348" y="786089"/>
                  <a:pt x="1196638" y="818568"/>
                </a:cubicBezTo>
                <a:cubicBezTo>
                  <a:pt x="1099575" y="831787"/>
                  <a:pt x="1055917" y="820868"/>
                  <a:pt x="999375" y="818568"/>
                </a:cubicBezTo>
                <a:cubicBezTo>
                  <a:pt x="960324" y="837785"/>
                  <a:pt x="901468" y="822385"/>
                  <a:pt x="865235" y="818568"/>
                </a:cubicBezTo>
                <a:cubicBezTo>
                  <a:pt x="808999" y="814301"/>
                  <a:pt x="754255" y="804615"/>
                  <a:pt x="699532" y="818568"/>
                </a:cubicBezTo>
                <a:cubicBezTo>
                  <a:pt x="657916" y="837708"/>
                  <a:pt x="633079" y="794234"/>
                  <a:pt x="596955" y="818568"/>
                </a:cubicBezTo>
                <a:cubicBezTo>
                  <a:pt x="546443" y="837372"/>
                  <a:pt x="535384" y="806614"/>
                  <a:pt x="494378" y="818568"/>
                </a:cubicBezTo>
                <a:cubicBezTo>
                  <a:pt x="466729" y="866495"/>
                  <a:pt x="339588" y="779702"/>
                  <a:pt x="297114" y="818568"/>
                </a:cubicBezTo>
                <a:cubicBezTo>
                  <a:pt x="217777" y="834606"/>
                  <a:pt x="112703" y="792095"/>
                  <a:pt x="84068" y="818568"/>
                </a:cubicBezTo>
                <a:cubicBezTo>
                  <a:pt x="48048" y="815284"/>
                  <a:pt x="-9001" y="788254"/>
                  <a:pt x="0" y="682137"/>
                </a:cubicBezTo>
                <a:cubicBezTo>
                  <a:pt x="-65058" y="564556"/>
                  <a:pt x="-21420" y="485646"/>
                  <a:pt x="0" y="409283"/>
                </a:cubicBezTo>
                <a:cubicBezTo>
                  <a:pt x="7815" y="317615"/>
                  <a:pt x="15708" y="284948"/>
                  <a:pt x="0" y="136430"/>
                </a:cubicBezTo>
                <a:close/>
              </a:path>
              <a:path w="3324367" h="818568" fill="none" stroke="0" extrusionOk="0">
                <a:moveTo>
                  <a:pt x="0" y="136430"/>
                </a:moveTo>
                <a:cubicBezTo>
                  <a:pt x="9447" y="57496"/>
                  <a:pt x="48213" y="-5964"/>
                  <a:pt x="84068" y="0"/>
                </a:cubicBezTo>
                <a:cubicBezTo>
                  <a:pt x="176461" y="-34030"/>
                  <a:pt x="253830" y="1974"/>
                  <a:pt x="344457" y="0"/>
                </a:cubicBezTo>
                <a:cubicBezTo>
                  <a:pt x="426383" y="-14561"/>
                  <a:pt x="548718" y="7179"/>
                  <a:pt x="604845" y="0"/>
                </a:cubicBezTo>
                <a:cubicBezTo>
                  <a:pt x="687061" y="-29385"/>
                  <a:pt x="728428" y="5058"/>
                  <a:pt x="802110" y="0"/>
                </a:cubicBezTo>
                <a:cubicBezTo>
                  <a:pt x="889309" y="10972"/>
                  <a:pt x="847895" y="-4930"/>
                  <a:pt x="904688" y="0"/>
                </a:cubicBezTo>
                <a:cubicBezTo>
                  <a:pt x="944294" y="-22160"/>
                  <a:pt x="1012573" y="22436"/>
                  <a:pt x="1133514" y="0"/>
                </a:cubicBezTo>
                <a:cubicBezTo>
                  <a:pt x="1186649" y="-9471"/>
                  <a:pt x="1266781" y="-24320"/>
                  <a:pt x="1393903" y="0"/>
                </a:cubicBezTo>
                <a:cubicBezTo>
                  <a:pt x="1465647" y="-17917"/>
                  <a:pt x="1548754" y="20066"/>
                  <a:pt x="1591167" y="0"/>
                </a:cubicBezTo>
                <a:cubicBezTo>
                  <a:pt x="1647328" y="-60387"/>
                  <a:pt x="1756912" y="16431"/>
                  <a:pt x="1851556" y="0"/>
                </a:cubicBezTo>
                <a:cubicBezTo>
                  <a:pt x="1960186" y="-37617"/>
                  <a:pt x="1950273" y="29800"/>
                  <a:pt x="1985695" y="0"/>
                </a:cubicBezTo>
                <a:cubicBezTo>
                  <a:pt x="2041613" y="18840"/>
                  <a:pt x="2082937" y="19690"/>
                  <a:pt x="2182960" y="0"/>
                </a:cubicBezTo>
                <a:cubicBezTo>
                  <a:pt x="2312895" y="-15510"/>
                  <a:pt x="2247246" y="41629"/>
                  <a:pt x="2285537" y="0"/>
                </a:cubicBezTo>
                <a:cubicBezTo>
                  <a:pt x="2330458" y="11663"/>
                  <a:pt x="2367167" y="15839"/>
                  <a:pt x="2419677" y="0"/>
                </a:cubicBezTo>
                <a:cubicBezTo>
                  <a:pt x="2449359" y="-35122"/>
                  <a:pt x="2503471" y="4227"/>
                  <a:pt x="2522254" y="0"/>
                </a:cubicBezTo>
                <a:cubicBezTo>
                  <a:pt x="2529725" y="-2704"/>
                  <a:pt x="2617347" y="12334"/>
                  <a:pt x="2719518" y="0"/>
                </a:cubicBezTo>
                <a:cubicBezTo>
                  <a:pt x="2837399" y="-49971"/>
                  <a:pt x="2902110" y="44030"/>
                  <a:pt x="2979906" y="0"/>
                </a:cubicBezTo>
                <a:cubicBezTo>
                  <a:pt x="3073140" y="24543"/>
                  <a:pt x="3154930" y="43927"/>
                  <a:pt x="3240296" y="0"/>
                </a:cubicBezTo>
                <a:cubicBezTo>
                  <a:pt x="3290721" y="-16285"/>
                  <a:pt x="3295000" y="48146"/>
                  <a:pt x="3324367" y="136430"/>
                </a:cubicBezTo>
                <a:cubicBezTo>
                  <a:pt x="3354953" y="226372"/>
                  <a:pt x="3331563" y="308895"/>
                  <a:pt x="3324367" y="398369"/>
                </a:cubicBezTo>
                <a:cubicBezTo>
                  <a:pt x="3355741" y="458495"/>
                  <a:pt x="3308554" y="565126"/>
                  <a:pt x="3324367" y="682137"/>
                </a:cubicBezTo>
                <a:cubicBezTo>
                  <a:pt x="3288595" y="762147"/>
                  <a:pt x="3299621" y="792467"/>
                  <a:pt x="3240296" y="818568"/>
                </a:cubicBezTo>
                <a:cubicBezTo>
                  <a:pt x="3147612" y="856466"/>
                  <a:pt x="3086361" y="775881"/>
                  <a:pt x="3011469" y="818568"/>
                </a:cubicBezTo>
                <a:cubicBezTo>
                  <a:pt x="2907318" y="868862"/>
                  <a:pt x="2810371" y="780327"/>
                  <a:pt x="2751081" y="818568"/>
                </a:cubicBezTo>
                <a:cubicBezTo>
                  <a:pt x="2686391" y="852580"/>
                  <a:pt x="2690762" y="805723"/>
                  <a:pt x="2616941" y="818568"/>
                </a:cubicBezTo>
                <a:cubicBezTo>
                  <a:pt x="2541885" y="859577"/>
                  <a:pt x="2405409" y="783966"/>
                  <a:pt x="2356553" y="818568"/>
                </a:cubicBezTo>
                <a:cubicBezTo>
                  <a:pt x="2281628" y="807564"/>
                  <a:pt x="2145369" y="773838"/>
                  <a:pt x="2096163" y="818568"/>
                </a:cubicBezTo>
                <a:cubicBezTo>
                  <a:pt x="1994120" y="874276"/>
                  <a:pt x="2003324" y="801158"/>
                  <a:pt x="1993586" y="818568"/>
                </a:cubicBezTo>
                <a:cubicBezTo>
                  <a:pt x="1967709" y="820033"/>
                  <a:pt x="1914522" y="816275"/>
                  <a:pt x="1891009" y="818568"/>
                </a:cubicBezTo>
                <a:cubicBezTo>
                  <a:pt x="1864690" y="827603"/>
                  <a:pt x="1785112" y="803631"/>
                  <a:pt x="1756869" y="818568"/>
                </a:cubicBezTo>
                <a:cubicBezTo>
                  <a:pt x="1701015" y="830536"/>
                  <a:pt x="1636448" y="823675"/>
                  <a:pt x="1591167" y="818568"/>
                </a:cubicBezTo>
                <a:cubicBezTo>
                  <a:pt x="1526166" y="823159"/>
                  <a:pt x="1457714" y="770601"/>
                  <a:pt x="1393903" y="818568"/>
                </a:cubicBezTo>
                <a:cubicBezTo>
                  <a:pt x="1329052" y="851532"/>
                  <a:pt x="1314153" y="815423"/>
                  <a:pt x="1196638" y="818568"/>
                </a:cubicBezTo>
                <a:cubicBezTo>
                  <a:pt x="1067607" y="836934"/>
                  <a:pt x="1095453" y="800011"/>
                  <a:pt x="999375" y="818568"/>
                </a:cubicBezTo>
                <a:cubicBezTo>
                  <a:pt x="938811" y="854946"/>
                  <a:pt x="910566" y="817754"/>
                  <a:pt x="865235" y="818568"/>
                </a:cubicBezTo>
                <a:cubicBezTo>
                  <a:pt x="822850" y="821581"/>
                  <a:pt x="729602" y="802157"/>
                  <a:pt x="699532" y="818568"/>
                </a:cubicBezTo>
                <a:cubicBezTo>
                  <a:pt x="651731" y="845029"/>
                  <a:pt x="620547" y="815676"/>
                  <a:pt x="596955" y="818568"/>
                </a:cubicBezTo>
                <a:cubicBezTo>
                  <a:pt x="546360" y="836626"/>
                  <a:pt x="536152" y="808765"/>
                  <a:pt x="494378" y="818568"/>
                </a:cubicBezTo>
                <a:cubicBezTo>
                  <a:pt x="471856" y="841665"/>
                  <a:pt x="355555" y="768287"/>
                  <a:pt x="297114" y="818568"/>
                </a:cubicBezTo>
                <a:cubicBezTo>
                  <a:pt x="218213" y="815944"/>
                  <a:pt x="136505" y="777831"/>
                  <a:pt x="84068" y="818568"/>
                </a:cubicBezTo>
                <a:cubicBezTo>
                  <a:pt x="41714" y="836150"/>
                  <a:pt x="-34527" y="793413"/>
                  <a:pt x="0" y="682137"/>
                </a:cubicBezTo>
                <a:cubicBezTo>
                  <a:pt x="-31398" y="555048"/>
                  <a:pt x="-5038" y="470058"/>
                  <a:pt x="0" y="409283"/>
                </a:cubicBezTo>
                <a:cubicBezTo>
                  <a:pt x="9306" y="284685"/>
                  <a:pt x="9492" y="262511"/>
                  <a:pt x="0" y="136430"/>
                </a:cubicBezTo>
                <a:close/>
              </a:path>
              <a:path w="3324367" h="818568" fill="none" stroke="0" extrusionOk="0">
                <a:moveTo>
                  <a:pt x="0" y="136430"/>
                </a:moveTo>
                <a:cubicBezTo>
                  <a:pt x="9325" y="53469"/>
                  <a:pt x="51208" y="-13569"/>
                  <a:pt x="84068" y="0"/>
                </a:cubicBezTo>
                <a:cubicBezTo>
                  <a:pt x="160751" y="-45658"/>
                  <a:pt x="231403" y="-17462"/>
                  <a:pt x="344457" y="0"/>
                </a:cubicBezTo>
                <a:cubicBezTo>
                  <a:pt x="417905" y="-27650"/>
                  <a:pt x="527301" y="-16092"/>
                  <a:pt x="604845" y="0"/>
                </a:cubicBezTo>
                <a:cubicBezTo>
                  <a:pt x="705506" y="-38395"/>
                  <a:pt x="721478" y="11769"/>
                  <a:pt x="802110" y="0"/>
                </a:cubicBezTo>
                <a:cubicBezTo>
                  <a:pt x="877286" y="13031"/>
                  <a:pt x="841314" y="1066"/>
                  <a:pt x="904688" y="0"/>
                </a:cubicBezTo>
                <a:cubicBezTo>
                  <a:pt x="966250" y="-22826"/>
                  <a:pt x="1016401" y="17427"/>
                  <a:pt x="1133514" y="0"/>
                </a:cubicBezTo>
                <a:cubicBezTo>
                  <a:pt x="1153725" y="-13313"/>
                  <a:pt x="1267038" y="-7210"/>
                  <a:pt x="1393903" y="0"/>
                </a:cubicBezTo>
                <a:cubicBezTo>
                  <a:pt x="1458259" y="-19664"/>
                  <a:pt x="1544893" y="24077"/>
                  <a:pt x="1591167" y="0"/>
                </a:cubicBezTo>
                <a:cubicBezTo>
                  <a:pt x="1636242" y="-51951"/>
                  <a:pt x="1753846" y="47954"/>
                  <a:pt x="1851556" y="0"/>
                </a:cubicBezTo>
                <a:cubicBezTo>
                  <a:pt x="1963151" y="-52863"/>
                  <a:pt x="1957096" y="18639"/>
                  <a:pt x="1985695" y="0"/>
                </a:cubicBezTo>
                <a:cubicBezTo>
                  <a:pt x="2016791" y="10551"/>
                  <a:pt x="2095127" y="15047"/>
                  <a:pt x="2182960" y="0"/>
                </a:cubicBezTo>
                <a:cubicBezTo>
                  <a:pt x="2308729" y="-6989"/>
                  <a:pt x="2254634" y="48209"/>
                  <a:pt x="2285537" y="0"/>
                </a:cubicBezTo>
                <a:cubicBezTo>
                  <a:pt x="2333356" y="8819"/>
                  <a:pt x="2359198" y="10134"/>
                  <a:pt x="2419677" y="0"/>
                </a:cubicBezTo>
                <a:cubicBezTo>
                  <a:pt x="2449101" y="-38277"/>
                  <a:pt x="2509033" y="1595"/>
                  <a:pt x="2522254" y="0"/>
                </a:cubicBezTo>
                <a:cubicBezTo>
                  <a:pt x="2513283" y="1401"/>
                  <a:pt x="2646382" y="25819"/>
                  <a:pt x="2719518" y="0"/>
                </a:cubicBezTo>
                <a:cubicBezTo>
                  <a:pt x="2819043" y="-74283"/>
                  <a:pt x="2900541" y="62212"/>
                  <a:pt x="2979906" y="0"/>
                </a:cubicBezTo>
                <a:cubicBezTo>
                  <a:pt x="3045036" y="18389"/>
                  <a:pt x="3144783" y="29547"/>
                  <a:pt x="3240296" y="0"/>
                </a:cubicBezTo>
                <a:cubicBezTo>
                  <a:pt x="3297662" y="-14314"/>
                  <a:pt x="3275900" y="38283"/>
                  <a:pt x="3324367" y="136430"/>
                </a:cubicBezTo>
                <a:cubicBezTo>
                  <a:pt x="3376534" y="223634"/>
                  <a:pt x="3338787" y="319133"/>
                  <a:pt x="3324367" y="398369"/>
                </a:cubicBezTo>
                <a:cubicBezTo>
                  <a:pt x="3370233" y="455759"/>
                  <a:pt x="3331386" y="576567"/>
                  <a:pt x="3324367" y="682137"/>
                </a:cubicBezTo>
                <a:cubicBezTo>
                  <a:pt x="3287749" y="756905"/>
                  <a:pt x="3306915" y="788388"/>
                  <a:pt x="3240296" y="818568"/>
                </a:cubicBezTo>
                <a:cubicBezTo>
                  <a:pt x="3133334" y="843961"/>
                  <a:pt x="3077070" y="766311"/>
                  <a:pt x="3011469" y="818568"/>
                </a:cubicBezTo>
                <a:cubicBezTo>
                  <a:pt x="2896345" y="855416"/>
                  <a:pt x="2806759" y="778433"/>
                  <a:pt x="2751081" y="818568"/>
                </a:cubicBezTo>
                <a:cubicBezTo>
                  <a:pt x="2690650" y="863545"/>
                  <a:pt x="2689758" y="795916"/>
                  <a:pt x="2616941" y="818568"/>
                </a:cubicBezTo>
                <a:cubicBezTo>
                  <a:pt x="2529252" y="862234"/>
                  <a:pt x="2399026" y="795887"/>
                  <a:pt x="2356553" y="818568"/>
                </a:cubicBezTo>
                <a:cubicBezTo>
                  <a:pt x="2259506" y="825036"/>
                  <a:pt x="2135494" y="774690"/>
                  <a:pt x="2096163" y="818568"/>
                </a:cubicBezTo>
                <a:cubicBezTo>
                  <a:pt x="1996263" y="883221"/>
                  <a:pt x="2004647" y="795111"/>
                  <a:pt x="1993586" y="818568"/>
                </a:cubicBezTo>
                <a:cubicBezTo>
                  <a:pt x="1972096" y="814272"/>
                  <a:pt x="1910585" y="816847"/>
                  <a:pt x="1891009" y="818568"/>
                </a:cubicBezTo>
                <a:cubicBezTo>
                  <a:pt x="1862395" y="832795"/>
                  <a:pt x="1772378" y="810306"/>
                  <a:pt x="1756869" y="818568"/>
                </a:cubicBezTo>
                <a:cubicBezTo>
                  <a:pt x="1701694" y="825971"/>
                  <a:pt x="1645296" y="826538"/>
                  <a:pt x="1591167" y="818568"/>
                </a:cubicBezTo>
                <a:cubicBezTo>
                  <a:pt x="1522053" y="850904"/>
                  <a:pt x="1456373" y="758936"/>
                  <a:pt x="1393903" y="818568"/>
                </a:cubicBezTo>
                <a:cubicBezTo>
                  <a:pt x="1352754" y="853322"/>
                  <a:pt x="1315012" y="811224"/>
                  <a:pt x="1196638" y="818568"/>
                </a:cubicBezTo>
                <a:cubicBezTo>
                  <a:pt x="1066664" y="854285"/>
                  <a:pt x="1099020" y="796241"/>
                  <a:pt x="999375" y="818568"/>
                </a:cubicBezTo>
                <a:cubicBezTo>
                  <a:pt x="937877" y="852100"/>
                  <a:pt x="898180" y="809266"/>
                  <a:pt x="865235" y="818568"/>
                </a:cubicBezTo>
                <a:cubicBezTo>
                  <a:pt x="827893" y="832641"/>
                  <a:pt x="737993" y="795965"/>
                  <a:pt x="699532" y="818568"/>
                </a:cubicBezTo>
                <a:cubicBezTo>
                  <a:pt x="653107" y="844332"/>
                  <a:pt x="618931" y="818902"/>
                  <a:pt x="596955" y="818568"/>
                </a:cubicBezTo>
                <a:cubicBezTo>
                  <a:pt x="540410" y="838037"/>
                  <a:pt x="542269" y="818920"/>
                  <a:pt x="494378" y="818568"/>
                </a:cubicBezTo>
                <a:cubicBezTo>
                  <a:pt x="481638" y="834964"/>
                  <a:pt x="336397" y="765453"/>
                  <a:pt x="297114" y="818568"/>
                </a:cubicBezTo>
                <a:cubicBezTo>
                  <a:pt x="229957" y="822334"/>
                  <a:pt x="126468" y="767530"/>
                  <a:pt x="84068" y="818568"/>
                </a:cubicBezTo>
                <a:cubicBezTo>
                  <a:pt x="53170" y="853308"/>
                  <a:pt x="-25640" y="792885"/>
                  <a:pt x="0" y="682137"/>
                </a:cubicBezTo>
                <a:cubicBezTo>
                  <a:pt x="-43539" y="553155"/>
                  <a:pt x="17982" y="454506"/>
                  <a:pt x="0" y="409283"/>
                </a:cubicBezTo>
                <a:cubicBezTo>
                  <a:pt x="4371" y="287238"/>
                  <a:pt x="8202" y="268826"/>
                  <a:pt x="0" y="136430"/>
                </a:cubicBezTo>
                <a:close/>
              </a:path>
            </a:pathLst>
          </a:custGeom>
          <a:solidFill>
            <a:srgbClr val="F2E5FF"/>
          </a:solidFill>
          <a:ln>
            <a:solidFill>
              <a:srgbClr val="7030A0"/>
            </a:solidFill>
            <a:extLst>
              <a:ext uri="{C807C97D-BFC1-408E-A445-0C87EB9F89A2}">
                <ask:lineSketchStyleProps xmlns:ask="http://schemas.microsoft.com/office/drawing/2018/sketchyshapes" sd="4066756316">
                  <a:custGeom>
                    <a:avLst/>
                    <a:gdLst>
                      <a:gd name="connsiteX0" fmla="*/ 0 w 2730572"/>
                      <a:gd name="connsiteY0" fmla="*/ 136430 h 818568"/>
                      <a:gd name="connsiteX1" fmla="*/ 69052 w 2730572"/>
                      <a:gd name="connsiteY1" fmla="*/ 0 h 818568"/>
                      <a:gd name="connsiteX2" fmla="*/ 282931 w 2730572"/>
                      <a:gd name="connsiteY2" fmla="*/ 0 h 818568"/>
                      <a:gd name="connsiteX3" fmla="*/ 496809 w 2730572"/>
                      <a:gd name="connsiteY3" fmla="*/ 0 h 818568"/>
                      <a:gd name="connsiteX4" fmla="*/ 658838 w 2730572"/>
                      <a:gd name="connsiteY4" fmla="*/ 0 h 818568"/>
                      <a:gd name="connsiteX5" fmla="*/ 743094 w 2730572"/>
                      <a:gd name="connsiteY5" fmla="*/ 0 h 818568"/>
                      <a:gd name="connsiteX6" fmla="*/ 931047 w 2730572"/>
                      <a:gd name="connsiteY6" fmla="*/ 0 h 818568"/>
                      <a:gd name="connsiteX7" fmla="*/ 1144926 w 2730572"/>
                      <a:gd name="connsiteY7" fmla="*/ 0 h 818568"/>
                      <a:gd name="connsiteX8" fmla="*/ 1306955 w 2730572"/>
                      <a:gd name="connsiteY8" fmla="*/ 0 h 818568"/>
                      <a:gd name="connsiteX9" fmla="*/ 1520833 w 2730572"/>
                      <a:gd name="connsiteY9" fmla="*/ 0 h 818568"/>
                      <a:gd name="connsiteX10" fmla="*/ 1631013 w 2730572"/>
                      <a:gd name="connsiteY10" fmla="*/ 0 h 818568"/>
                      <a:gd name="connsiteX11" fmla="*/ 1793042 w 2730572"/>
                      <a:gd name="connsiteY11" fmla="*/ 0 h 818568"/>
                      <a:gd name="connsiteX12" fmla="*/ 1877297 w 2730572"/>
                      <a:gd name="connsiteY12" fmla="*/ 0 h 818568"/>
                      <a:gd name="connsiteX13" fmla="*/ 1987477 w 2730572"/>
                      <a:gd name="connsiteY13" fmla="*/ 0 h 818568"/>
                      <a:gd name="connsiteX14" fmla="*/ 2071732 w 2730572"/>
                      <a:gd name="connsiteY14" fmla="*/ 0 h 818568"/>
                      <a:gd name="connsiteX15" fmla="*/ 2233761 w 2730572"/>
                      <a:gd name="connsiteY15" fmla="*/ 0 h 818568"/>
                      <a:gd name="connsiteX16" fmla="*/ 2447639 w 2730572"/>
                      <a:gd name="connsiteY16" fmla="*/ 0 h 818568"/>
                      <a:gd name="connsiteX17" fmla="*/ 2661518 w 2730572"/>
                      <a:gd name="connsiteY17" fmla="*/ 0 h 818568"/>
                      <a:gd name="connsiteX18" fmla="*/ 2730572 w 2730572"/>
                      <a:gd name="connsiteY18" fmla="*/ 136430 h 818568"/>
                      <a:gd name="connsiteX19" fmla="*/ 2730572 w 2730572"/>
                      <a:gd name="connsiteY19" fmla="*/ 398369 h 818568"/>
                      <a:gd name="connsiteX20" fmla="*/ 2730572 w 2730572"/>
                      <a:gd name="connsiteY20" fmla="*/ 682137 h 818568"/>
                      <a:gd name="connsiteX21" fmla="*/ 2661518 w 2730572"/>
                      <a:gd name="connsiteY21" fmla="*/ 818568 h 818568"/>
                      <a:gd name="connsiteX22" fmla="*/ 2473564 w 2730572"/>
                      <a:gd name="connsiteY22" fmla="*/ 818568 h 818568"/>
                      <a:gd name="connsiteX23" fmla="*/ 2259686 w 2730572"/>
                      <a:gd name="connsiteY23" fmla="*/ 818568 h 818568"/>
                      <a:gd name="connsiteX24" fmla="*/ 2149506 w 2730572"/>
                      <a:gd name="connsiteY24" fmla="*/ 818568 h 818568"/>
                      <a:gd name="connsiteX25" fmla="*/ 1935628 w 2730572"/>
                      <a:gd name="connsiteY25" fmla="*/ 818568 h 818568"/>
                      <a:gd name="connsiteX26" fmla="*/ 1721749 w 2730572"/>
                      <a:gd name="connsiteY26" fmla="*/ 818568 h 818568"/>
                      <a:gd name="connsiteX27" fmla="*/ 1637494 w 2730572"/>
                      <a:gd name="connsiteY27" fmla="*/ 818568 h 818568"/>
                      <a:gd name="connsiteX28" fmla="*/ 1553239 w 2730572"/>
                      <a:gd name="connsiteY28" fmla="*/ 818568 h 818568"/>
                      <a:gd name="connsiteX29" fmla="*/ 1443059 w 2730572"/>
                      <a:gd name="connsiteY29" fmla="*/ 818568 h 818568"/>
                      <a:gd name="connsiteX30" fmla="*/ 1306955 w 2730572"/>
                      <a:gd name="connsiteY30" fmla="*/ 818568 h 818568"/>
                      <a:gd name="connsiteX31" fmla="*/ 1144926 w 2730572"/>
                      <a:gd name="connsiteY31" fmla="*/ 818568 h 818568"/>
                      <a:gd name="connsiteX32" fmla="*/ 982896 w 2730572"/>
                      <a:gd name="connsiteY32" fmla="*/ 818568 h 818568"/>
                      <a:gd name="connsiteX33" fmla="*/ 820868 w 2730572"/>
                      <a:gd name="connsiteY33" fmla="*/ 818568 h 818568"/>
                      <a:gd name="connsiteX34" fmla="*/ 710688 w 2730572"/>
                      <a:gd name="connsiteY34" fmla="*/ 818568 h 818568"/>
                      <a:gd name="connsiteX35" fmla="*/ 574583 w 2730572"/>
                      <a:gd name="connsiteY35" fmla="*/ 818568 h 818568"/>
                      <a:gd name="connsiteX36" fmla="*/ 490328 w 2730572"/>
                      <a:gd name="connsiteY36" fmla="*/ 818568 h 818568"/>
                      <a:gd name="connsiteX37" fmla="*/ 406073 w 2730572"/>
                      <a:gd name="connsiteY37" fmla="*/ 818568 h 818568"/>
                      <a:gd name="connsiteX38" fmla="*/ 244044 w 2730572"/>
                      <a:gd name="connsiteY38" fmla="*/ 818568 h 818568"/>
                      <a:gd name="connsiteX39" fmla="*/ 69052 w 2730572"/>
                      <a:gd name="connsiteY39" fmla="*/ 818568 h 818568"/>
                      <a:gd name="connsiteX40" fmla="*/ 0 w 2730572"/>
                      <a:gd name="connsiteY40" fmla="*/ 682137 h 818568"/>
                      <a:gd name="connsiteX41" fmla="*/ 0 w 2730572"/>
                      <a:gd name="connsiteY41" fmla="*/ 409283 h 818568"/>
                      <a:gd name="connsiteX42" fmla="*/ 0 w 2730572"/>
                      <a:gd name="connsiteY42" fmla="*/ 136430 h 818568"/>
                      <a:gd name="connsiteX0" fmla="*/ 0 w 2730572"/>
                      <a:gd name="connsiteY0" fmla="*/ 136430 h 818568"/>
                      <a:gd name="connsiteX1" fmla="*/ 69052 w 2730572"/>
                      <a:gd name="connsiteY1" fmla="*/ 0 h 818568"/>
                      <a:gd name="connsiteX2" fmla="*/ 205157 w 2730572"/>
                      <a:gd name="connsiteY2" fmla="*/ 0 h 818568"/>
                      <a:gd name="connsiteX3" fmla="*/ 367186 w 2730572"/>
                      <a:gd name="connsiteY3" fmla="*/ 0 h 818568"/>
                      <a:gd name="connsiteX4" fmla="*/ 503291 w 2730572"/>
                      <a:gd name="connsiteY4" fmla="*/ 0 h 818568"/>
                      <a:gd name="connsiteX5" fmla="*/ 587546 w 2730572"/>
                      <a:gd name="connsiteY5" fmla="*/ 0 h 818568"/>
                      <a:gd name="connsiteX6" fmla="*/ 749575 w 2730572"/>
                      <a:gd name="connsiteY6" fmla="*/ 0 h 818568"/>
                      <a:gd name="connsiteX7" fmla="*/ 885679 w 2730572"/>
                      <a:gd name="connsiteY7" fmla="*/ 0 h 818568"/>
                      <a:gd name="connsiteX8" fmla="*/ 1047708 w 2730572"/>
                      <a:gd name="connsiteY8" fmla="*/ 0 h 818568"/>
                      <a:gd name="connsiteX9" fmla="*/ 1183813 w 2730572"/>
                      <a:gd name="connsiteY9" fmla="*/ 0 h 818568"/>
                      <a:gd name="connsiteX10" fmla="*/ 1397691 w 2730572"/>
                      <a:gd name="connsiteY10" fmla="*/ 0 h 818568"/>
                      <a:gd name="connsiteX11" fmla="*/ 1481946 w 2730572"/>
                      <a:gd name="connsiteY11" fmla="*/ 0 h 818568"/>
                      <a:gd name="connsiteX12" fmla="*/ 1695825 w 2730572"/>
                      <a:gd name="connsiteY12" fmla="*/ 0 h 818568"/>
                      <a:gd name="connsiteX13" fmla="*/ 1831929 w 2730572"/>
                      <a:gd name="connsiteY13" fmla="*/ 0 h 818568"/>
                      <a:gd name="connsiteX14" fmla="*/ 1968033 w 2730572"/>
                      <a:gd name="connsiteY14" fmla="*/ 0 h 818568"/>
                      <a:gd name="connsiteX15" fmla="*/ 2052288 w 2730572"/>
                      <a:gd name="connsiteY15" fmla="*/ 0 h 818568"/>
                      <a:gd name="connsiteX16" fmla="*/ 2240242 w 2730572"/>
                      <a:gd name="connsiteY16" fmla="*/ 0 h 818568"/>
                      <a:gd name="connsiteX17" fmla="*/ 2454121 w 2730572"/>
                      <a:gd name="connsiteY17" fmla="*/ 0 h 818568"/>
                      <a:gd name="connsiteX18" fmla="*/ 2661518 w 2730572"/>
                      <a:gd name="connsiteY18" fmla="*/ 0 h 818568"/>
                      <a:gd name="connsiteX19" fmla="*/ 2730572 w 2730572"/>
                      <a:gd name="connsiteY19" fmla="*/ 136430 h 818568"/>
                      <a:gd name="connsiteX20" fmla="*/ 2730572 w 2730572"/>
                      <a:gd name="connsiteY20" fmla="*/ 392912 h 818568"/>
                      <a:gd name="connsiteX21" fmla="*/ 2730572 w 2730572"/>
                      <a:gd name="connsiteY21" fmla="*/ 682137 h 818568"/>
                      <a:gd name="connsiteX22" fmla="*/ 2661518 w 2730572"/>
                      <a:gd name="connsiteY22" fmla="*/ 818568 h 818568"/>
                      <a:gd name="connsiteX23" fmla="*/ 2551338 w 2730572"/>
                      <a:gd name="connsiteY23" fmla="*/ 818568 h 818568"/>
                      <a:gd name="connsiteX24" fmla="*/ 2363384 w 2730572"/>
                      <a:gd name="connsiteY24" fmla="*/ 818568 h 818568"/>
                      <a:gd name="connsiteX25" fmla="*/ 2253205 w 2730572"/>
                      <a:gd name="connsiteY25" fmla="*/ 818568 h 818568"/>
                      <a:gd name="connsiteX26" fmla="*/ 2065251 w 2730572"/>
                      <a:gd name="connsiteY26" fmla="*/ 818568 h 818568"/>
                      <a:gd name="connsiteX27" fmla="*/ 1980996 w 2730572"/>
                      <a:gd name="connsiteY27" fmla="*/ 818568 h 818568"/>
                      <a:gd name="connsiteX28" fmla="*/ 1870816 w 2730572"/>
                      <a:gd name="connsiteY28" fmla="*/ 818568 h 818568"/>
                      <a:gd name="connsiteX29" fmla="*/ 1682862 w 2730572"/>
                      <a:gd name="connsiteY29" fmla="*/ 818568 h 818568"/>
                      <a:gd name="connsiteX30" fmla="*/ 1520833 w 2730572"/>
                      <a:gd name="connsiteY30" fmla="*/ 818568 h 818568"/>
                      <a:gd name="connsiteX31" fmla="*/ 1332880 w 2730572"/>
                      <a:gd name="connsiteY31" fmla="*/ 818568 h 818568"/>
                      <a:gd name="connsiteX32" fmla="*/ 1248624 w 2730572"/>
                      <a:gd name="connsiteY32" fmla="*/ 818568 h 818568"/>
                      <a:gd name="connsiteX33" fmla="*/ 1060670 w 2730572"/>
                      <a:gd name="connsiteY33" fmla="*/ 818568 h 818568"/>
                      <a:gd name="connsiteX34" fmla="*/ 898641 w 2730572"/>
                      <a:gd name="connsiteY34" fmla="*/ 818568 h 818568"/>
                      <a:gd name="connsiteX35" fmla="*/ 736612 w 2730572"/>
                      <a:gd name="connsiteY35" fmla="*/ 818568 h 818568"/>
                      <a:gd name="connsiteX36" fmla="*/ 600508 w 2730572"/>
                      <a:gd name="connsiteY36" fmla="*/ 818568 h 818568"/>
                      <a:gd name="connsiteX37" fmla="*/ 464403 w 2730572"/>
                      <a:gd name="connsiteY37" fmla="*/ 818568 h 818568"/>
                      <a:gd name="connsiteX38" fmla="*/ 328299 w 2730572"/>
                      <a:gd name="connsiteY38" fmla="*/ 818568 h 818568"/>
                      <a:gd name="connsiteX39" fmla="*/ 69052 w 2730572"/>
                      <a:gd name="connsiteY39" fmla="*/ 818568 h 818568"/>
                      <a:gd name="connsiteX40" fmla="*/ 0 w 2730572"/>
                      <a:gd name="connsiteY40" fmla="*/ 682137 h 818568"/>
                      <a:gd name="connsiteX41" fmla="*/ 0 w 2730572"/>
                      <a:gd name="connsiteY41" fmla="*/ 403826 h 818568"/>
                      <a:gd name="connsiteX42" fmla="*/ 0 w 2730572"/>
                      <a:gd name="connsiteY42" fmla="*/ 136430 h 818568"/>
                      <a:gd name="connsiteX0" fmla="*/ 0 w 2730572"/>
                      <a:gd name="connsiteY0" fmla="*/ 136430 h 818568"/>
                      <a:gd name="connsiteX1" fmla="*/ 69052 w 2730572"/>
                      <a:gd name="connsiteY1" fmla="*/ 0 h 818568"/>
                      <a:gd name="connsiteX2" fmla="*/ 282931 w 2730572"/>
                      <a:gd name="connsiteY2" fmla="*/ 0 h 818568"/>
                      <a:gd name="connsiteX3" fmla="*/ 496809 w 2730572"/>
                      <a:gd name="connsiteY3" fmla="*/ 0 h 818568"/>
                      <a:gd name="connsiteX4" fmla="*/ 658838 w 2730572"/>
                      <a:gd name="connsiteY4" fmla="*/ 0 h 818568"/>
                      <a:gd name="connsiteX5" fmla="*/ 743094 w 2730572"/>
                      <a:gd name="connsiteY5" fmla="*/ 0 h 818568"/>
                      <a:gd name="connsiteX6" fmla="*/ 931047 w 2730572"/>
                      <a:gd name="connsiteY6" fmla="*/ 0 h 818568"/>
                      <a:gd name="connsiteX7" fmla="*/ 1144926 w 2730572"/>
                      <a:gd name="connsiteY7" fmla="*/ 0 h 818568"/>
                      <a:gd name="connsiteX8" fmla="*/ 1306955 w 2730572"/>
                      <a:gd name="connsiteY8" fmla="*/ 0 h 818568"/>
                      <a:gd name="connsiteX9" fmla="*/ 1520833 w 2730572"/>
                      <a:gd name="connsiteY9" fmla="*/ 0 h 818568"/>
                      <a:gd name="connsiteX10" fmla="*/ 1631013 w 2730572"/>
                      <a:gd name="connsiteY10" fmla="*/ 0 h 818568"/>
                      <a:gd name="connsiteX11" fmla="*/ 1793042 w 2730572"/>
                      <a:gd name="connsiteY11" fmla="*/ 0 h 818568"/>
                      <a:gd name="connsiteX12" fmla="*/ 1877297 w 2730572"/>
                      <a:gd name="connsiteY12" fmla="*/ 0 h 818568"/>
                      <a:gd name="connsiteX13" fmla="*/ 1987477 w 2730572"/>
                      <a:gd name="connsiteY13" fmla="*/ 0 h 818568"/>
                      <a:gd name="connsiteX14" fmla="*/ 2071732 w 2730572"/>
                      <a:gd name="connsiteY14" fmla="*/ 0 h 818568"/>
                      <a:gd name="connsiteX15" fmla="*/ 2233761 w 2730572"/>
                      <a:gd name="connsiteY15" fmla="*/ 0 h 818568"/>
                      <a:gd name="connsiteX16" fmla="*/ 2447639 w 2730572"/>
                      <a:gd name="connsiteY16" fmla="*/ 0 h 818568"/>
                      <a:gd name="connsiteX17" fmla="*/ 2661518 w 2730572"/>
                      <a:gd name="connsiteY17" fmla="*/ 0 h 818568"/>
                      <a:gd name="connsiteX18" fmla="*/ 2730572 w 2730572"/>
                      <a:gd name="connsiteY18" fmla="*/ 136430 h 818568"/>
                      <a:gd name="connsiteX19" fmla="*/ 2730572 w 2730572"/>
                      <a:gd name="connsiteY19" fmla="*/ 398369 h 818568"/>
                      <a:gd name="connsiteX20" fmla="*/ 2730572 w 2730572"/>
                      <a:gd name="connsiteY20" fmla="*/ 682137 h 818568"/>
                      <a:gd name="connsiteX21" fmla="*/ 2661518 w 2730572"/>
                      <a:gd name="connsiteY21" fmla="*/ 818568 h 818568"/>
                      <a:gd name="connsiteX22" fmla="*/ 2473564 w 2730572"/>
                      <a:gd name="connsiteY22" fmla="*/ 818568 h 818568"/>
                      <a:gd name="connsiteX23" fmla="*/ 2259686 w 2730572"/>
                      <a:gd name="connsiteY23" fmla="*/ 818568 h 818568"/>
                      <a:gd name="connsiteX24" fmla="*/ 2149506 w 2730572"/>
                      <a:gd name="connsiteY24" fmla="*/ 818568 h 818568"/>
                      <a:gd name="connsiteX25" fmla="*/ 1935628 w 2730572"/>
                      <a:gd name="connsiteY25" fmla="*/ 818568 h 818568"/>
                      <a:gd name="connsiteX26" fmla="*/ 1721749 w 2730572"/>
                      <a:gd name="connsiteY26" fmla="*/ 818568 h 818568"/>
                      <a:gd name="connsiteX27" fmla="*/ 1637494 w 2730572"/>
                      <a:gd name="connsiteY27" fmla="*/ 818568 h 818568"/>
                      <a:gd name="connsiteX28" fmla="*/ 1553239 w 2730572"/>
                      <a:gd name="connsiteY28" fmla="*/ 818568 h 818568"/>
                      <a:gd name="connsiteX29" fmla="*/ 1443059 w 2730572"/>
                      <a:gd name="connsiteY29" fmla="*/ 818568 h 818568"/>
                      <a:gd name="connsiteX30" fmla="*/ 1306955 w 2730572"/>
                      <a:gd name="connsiteY30" fmla="*/ 818568 h 818568"/>
                      <a:gd name="connsiteX31" fmla="*/ 1144926 w 2730572"/>
                      <a:gd name="connsiteY31" fmla="*/ 818568 h 818568"/>
                      <a:gd name="connsiteX32" fmla="*/ 982896 w 2730572"/>
                      <a:gd name="connsiteY32" fmla="*/ 818568 h 818568"/>
                      <a:gd name="connsiteX33" fmla="*/ 820868 w 2730572"/>
                      <a:gd name="connsiteY33" fmla="*/ 818568 h 818568"/>
                      <a:gd name="connsiteX34" fmla="*/ 710688 w 2730572"/>
                      <a:gd name="connsiteY34" fmla="*/ 818568 h 818568"/>
                      <a:gd name="connsiteX35" fmla="*/ 574583 w 2730572"/>
                      <a:gd name="connsiteY35" fmla="*/ 818568 h 818568"/>
                      <a:gd name="connsiteX36" fmla="*/ 490328 w 2730572"/>
                      <a:gd name="connsiteY36" fmla="*/ 818568 h 818568"/>
                      <a:gd name="connsiteX37" fmla="*/ 406073 w 2730572"/>
                      <a:gd name="connsiteY37" fmla="*/ 818568 h 818568"/>
                      <a:gd name="connsiteX38" fmla="*/ 244044 w 2730572"/>
                      <a:gd name="connsiteY38" fmla="*/ 818568 h 818568"/>
                      <a:gd name="connsiteX39" fmla="*/ 69052 w 2730572"/>
                      <a:gd name="connsiteY39" fmla="*/ 818568 h 818568"/>
                      <a:gd name="connsiteX40" fmla="*/ 0 w 2730572"/>
                      <a:gd name="connsiteY40" fmla="*/ 682137 h 818568"/>
                      <a:gd name="connsiteX41" fmla="*/ 0 w 2730572"/>
                      <a:gd name="connsiteY41" fmla="*/ 409283 h 818568"/>
                      <a:gd name="connsiteX42" fmla="*/ 0 w 2730572"/>
                      <a:gd name="connsiteY42" fmla="*/ 136430 h 818568"/>
                      <a:gd name="connsiteX0" fmla="*/ 0 w 2730572"/>
                      <a:gd name="connsiteY0" fmla="*/ 136430 h 818568"/>
                      <a:gd name="connsiteX1" fmla="*/ 69052 w 2730572"/>
                      <a:gd name="connsiteY1" fmla="*/ 0 h 818568"/>
                      <a:gd name="connsiteX2" fmla="*/ 282931 w 2730572"/>
                      <a:gd name="connsiteY2" fmla="*/ 0 h 818568"/>
                      <a:gd name="connsiteX3" fmla="*/ 496809 w 2730572"/>
                      <a:gd name="connsiteY3" fmla="*/ 0 h 818568"/>
                      <a:gd name="connsiteX4" fmla="*/ 658838 w 2730572"/>
                      <a:gd name="connsiteY4" fmla="*/ 0 h 818568"/>
                      <a:gd name="connsiteX5" fmla="*/ 743094 w 2730572"/>
                      <a:gd name="connsiteY5" fmla="*/ 0 h 818568"/>
                      <a:gd name="connsiteX6" fmla="*/ 931047 w 2730572"/>
                      <a:gd name="connsiteY6" fmla="*/ 0 h 818568"/>
                      <a:gd name="connsiteX7" fmla="*/ 1144926 w 2730572"/>
                      <a:gd name="connsiteY7" fmla="*/ 0 h 818568"/>
                      <a:gd name="connsiteX8" fmla="*/ 1306955 w 2730572"/>
                      <a:gd name="connsiteY8" fmla="*/ 0 h 818568"/>
                      <a:gd name="connsiteX9" fmla="*/ 1520833 w 2730572"/>
                      <a:gd name="connsiteY9" fmla="*/ 0 h 818568"/>
                      <a:gd name="connsiteX10" fmla="*/ 1631013 w 2730572"/>
                      <a:gd name="connsiteY10" fmla="*/ 0 h 818568"/>
                      <a:gd name="connsiteX11" fmla="*/ 1793042 w 2730572"/>
                      <a:gd name="connsiteY11" fmla="*/ 0 h 818568"/>
                      <a:gd name="connsiteX12" fmla="*/ 1877297 w 2730572"/>
                      <a:gd name="connsiteY12" fmla="*/ 0 h 818568"/>
                      <a:gd name="connsiteX13" fmla="*/ 1987477 w 2730572"/>
                      <a:gd name="connsiteY13" fmla="*/ 0 h 818568"/>
                      <a:gd name="connsiteX14" fmla="*/ 2071732 w 2730572"/>
                      <a:gd name="connsiteY14" fmla="*/ 0 h 818568"/>
                      <a:gd name="connsiteX15" fmla="*/ 2233761 w 2730572"/>
                      <a:gd name="connsiteY15" fmla="*/ 0 h 818568"/>
                      <a:gd name="connsiteX16" fmla="*/ 2447639 w 2730572"/>
                      <a:gd name="connsiteY16" fmla="*/ 0 h 818568"/>
                      <a:gd name="connsiteX17" fmla="*/ 2661518 w 2730572"/>
                      <a:gd name="connsiteY17" fmla="*/ 0 h 818568"/>
                      <a:gd name="connsiteX18" fmla="*/ 2730572 w 2730572"/>
                      <a:gd name="connsiteY18" fmla="*/ 136430 h 818568"/>
                      <a:gd name="connsiteX19" fmla="*/ 2730572 w 2730572"/>
                      <a:gd name="connsiteY19" fmla="*/ 398369 h 818568"/>
                      <a:gd name="connsiteX20" fmla="*/ 2730572 w 2730572"/>
                      <a:gd name="connsiteY20" fmla="*/ 682137 h 818568"/>
                      <a:gd name="connsiteX21" fmla="*/ 2661518 w 2730572"/>
                      <a:gd name="connsiteY21" fmla="*/ 818568 h 818568"/>
                      <a:gd name="connsiteX22" fmla="*/ 2473564 w 2730572"/>
                      <a:gd name="connsiteY22" fmla="*/ 818568 h 818568"/>
                      <a:gd name="connsiteX23" fmla="*/ 2259686 w 2730572"/>
                      <a:gd name="connsiteY23" fmla="*/ 818568 h 818568"/>
                      <a:gd name="connsiteX24" fmla="*/ 2149506 w 2730572"/>
                      <a:gd name="connsiteY24" fmla="*/ 818568 h 818568"/>
                      <a:gd name="connsiteX25" fmla="*/ 1935628 w 2730572"/>
                      <a:gd name="connsiteY25" fmla="*/ 818568 h 818568"/>
                      <a:gd name="connsiteX26" fmla="*/ 1721749 w 2730572"/>
                      <a:gd name="connsiteY26" fmla="*/ 818568 h 818568"/>
                      <a:gd name="connsiteX27" fmla="*/ 1637494 w 2730572"/>
                      <a:gd name="connsiteY27" fmla="*/ 818568 h 818568"/>
                      <a:gd name="connsiteX28" fmla="*/ 1553239 w 2730572"/>
                      <a:gd name="connsiteY28" fmla="*/ 818568 h 818568"/>
                      <a:gd name="connsiteX29" fmla="*/ 1443059 w 2730572"/>
                      <a:gd name="connsiteY29" fmla="*/ 818568 h 818568"/>
                      <a:gd name="connsiteX30" fmla="*/ 1306955 w 2730572"/>
                      <a:gd name="connsiteY30" fmla="*/ 818568 h 818568"/>
                      <a:gd name="connsiteX31" fmla="*/ 1144926 w 2730572"/>
                      <a:gd name="connsiteY31" fmla="*/ 818568 h 818568"/>
                      <a:gd name="connsiteX32" fmla="*/ 982896 w 2730572"/>
                      <a:gd name="connsiteY32" fmla="*/ 818568 h 818568"/>
                      <a:gd name="connsiteX33" fmla="*/ 820868 w 2730572"/>
                      <a:gd name="connsiteY33" fmla="*/ 818568 h 818568"/>
                      <a:gd name="connsiteX34" fmla="*/ 710688 w 2730572"/>
                      <a:gd name="connsiteY34" fmla="*/ 818568 h 818568"/>
                      <a:gd name="connsiteX35" fmla="*/ 574583 w 2730572"/>
                      <a:gd name="connsiteY35" fmla="*/ 818568 h 818568"/>
                      <a:gd name="connsiteX36" fmla="*/ 490328 w 2730572"/>
                      <a:gd name="connsiteY36" fmla="*/ 818568 h 818568"/>
                      <a:gd name="connsiteX37" fmla="*/ 406073 w 2730572"/>
                      <a:gd name="connsiteY37" fmla="*/ 818568 h 818568"/>
                      <a:gd name="connsiteX38" fmla="*/ 244044 w 2730572"/>
                      <a:gd name="connsiteY38" fmla="*/ 818568 h 818568"/>
                      <a:gd name="connsiteX39" fmla="*/ 69052 w 2730572"/>
                      <a:gd name="connsiteY39" fmla="*/ 818568 h 818568"/>
                      <a:gd name="connsiteX40" fmla="*/ 0 w 2730572"/>
                      <a:gd name="connsiteY40" fmla="*/ 682137 h 818568"/>
                      <a:gd name="connsiteX41" fmla="*/ 0 w 2730572"/>
                      <a:gd name="connsiteY41" fmla="*/ 409283 h 818568"/>
                      <a:gd name="connsiteX42" fmla="*/ 0 w 2730572"/>
                      <a:gd name="connsiteY42" fmla="*/ 136430 h 818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2730572" h="818568" fill="none" extrusionOk="0">
                        <a:moveTo>
                          <a:pt x="0" y="136430"/>
                        </a:moveTo>
                        <a:cubicBezTo>
                          <a:pt x="3679" y="55496"/>
                          <a:pt x="40776" y="-6167"/>
                          <a:pt x="69052" y="0"/>
                        </a:cubicBezTo>
                        <a:cubicBezTo>
                          <a:pt x="132358" y="-49138"/>
                          <a:pt x="202146" y="5657"/>
                          <a:pt x="282931" y="0"/>
                        </a:cubicBezTo>
                        <a:cubicBezTo>
                          <a:pt x="340718" y="-29975"/>
                          <a:pt x="430530" y="-16256"/>
                          <a:pt x="496809" y="0"/>
                        </a:cubicBezTo>
                        <a:cubicBezTo>
                          <a:pt x="572262" y="-30248"/>
                          <a:pt x="597181" y="4346"/>
                          <a:pt x="658838" y="0"/>
                        </a:cubicBezTo>
                        <a:cubicBezTo>
                          <a:pt x="720598" y="12246"/>
                          <a:pt x="691819" y="1484"/>
                          <a:pt x="743094" y="0"/>
                        </a:cubicBezTo>
                        <a:cubicBezTo>
                          <a:pt x="799162" y="-9405"/>
                          <a:pt x="837747" y="35139"/>
                          <a:pt x="931047" y="0"/>
                        </a:cubicBezTo>
                        <a:cubicBezTo>
                          <a:pt x="966424" y="-15830"/>
                          <a:pt x="1045701" y="3053"/>
                          <a:pt x="1144926" y="0"/>
                        </a:cubicBezTo>
                        <a:cubicBezTo>
                          <a:pt x="1205978" y="-11333"/>
                          <a:pt x="1253123" y="22636"/>
                          <a:pt x="1306955" y="0"/>
                        </a:cubicBezTo>
                        <a:cubicBezTo>
                          <a:pt x="1335088" y="-67704"/>
                          <a:pt x="1448671" y="35503"/>
                          <a:pt x="1520833" y="0"/>
                        </a:cubicBezTo>
                        <a:cubicBezTo>
                          <a:pt x="1611217" y="-61797"/>
                          <a:pt x="1606993" y="17285"/>
                          <a:pt x="1631013" y="0"/>
                        </a:cubicBezTo>
                        <a:cubicBezTo>
                          <a:pt x="1655619" y="9148"/>
                          <a:pt x="1715862" y="1384"/>
                          <a:pt x="1793042" y="0"/>
                        </a:cubicBezTo>
                        <a:cubicBezTo>
                          <a:pt x="1887928" y="-17026"/>
                          <a:pt x="1847986" y="42503"/>
                          <a:pt x="1877297" y="0"/>
                        </a:cubicBezTo>
                        <a:cubicBezTo>
                          <a:pt x="1915188" y="6374"/>
                          <a:pt x="1935724" y="15623"/>
                          <a:pt x="1987477" y="0"/>
                        </a:cubicBezTo>
                        <a:cubicBezTo>
                          <a:pt x="2011365" y="-37292"/>
                          <a:pt x="2058962" y="4487"/>
                          <a:pt x="2071732" y="0"/>
                        </a:cubicBezTo>
                        <a:cubicBezTo>
                          <a:pt x="2067115" y="474"/>
                          <a:pt x="2178973" y="25401"/>
                          <a:pt x="2233761" y="0"/>
                        </a:cubicBezTo>
                        <a:cubicBezTo>
                          <a:pt x="2311265" y="-71997"/>
                          <a:pt x="2389646" y="55093"/>
                          <a:pt x="2447639" y="0"/>
                        </a:cubicBezTo>
                        <a:cubicBezTo>
                          <a:pt x="2486431" y="21083"/>
                          <a:pt x="2600307" y="20753"/>
                          <a:pt x="2661518" y="0"/>
                        </a:cubicBezTo>
                        <a:cubicBezTo>
                          <a:pt x="2701864" y="-24734"/>
                          <a:pt x="2695474" y="42943"/>
                          <a:pt x="2730572" y="136430"/>
                        </a:cubicBezTo>
                        <a:cubicBezTo>
                          <a:pt x="2775957" y="238621"/>
                          <a:pt x="2728340" y="314235"/>
                          <a:pt x="2730572" y="398369"/>
                        </a:cubicBezTo>
                        <a:cubicBezTo>
                          <a:pt x="2789254" y="464388"/>
                          <a:pt x="2734265" y="551226"/>
                          <a:pt x="2730572" y="682137"/>
                        </a:cubicBezTo>
                        <a:cubicBezTo>
                          <a:pt x="2702829" y="758731"/>
                          <a:pt x="2713819" y="792770"/>
                          <a:pt x="2661518" y="818568"/>
                        </a:cubicBezTo>
                        <a:cubicBezTo>
                          <a:pt x="2566386" y="834476"/>
                          <a:pt x="2536683" y="775061"/>
                          <a:pt x="2473564" y="818568"/>
                        </a:cubicBezTo>
                        <a:cubicBezTo>
                          <a:pt x="2387187" y="840074"/>
                          <a:pt x="2314398" y="788788"/>
                          <a:pt x="2259686" y="818568"/>
                        </a:cubicBezTo>
                        <a:cubicBezTo>
                          <a:pt x="2203989" y="857288"/>
                          <a:pt x="2209377" y="783864"/>
                          <a:pt x="2149506" y="818568"/>
                        </a:cubicBezTo>
                        <a:cubicBezTo>
                          <a:pt x="2083845" y="864896"/>
                          <a:pt x="1964344" y="797881"/>
                          <a:pt x="1935628" y="818568"/>
                        </a:cubicBezTo>
                        <a:cubicBezTo>
                          <a:pt x="1861148" y="839084"/>
                          <a:pt x="1755807" y="782486"/>
                          <a:pt x="1721749" y="818568"/>
                        </a:cubicBezTo>
                        <a:cubicBezTo>
                          <a:pt x="1638950" y="878364"/>
                          <a:pt x="1649896" y="799174"/>
                          <a:pt x="1637494" y="818568"/>
                        </a:cubicBezTo>
                        <a:cubicBezTo>
                          <a:pt x="1620236" y="816441"/>
                          <a:pt x="1575771" y="816398"/>
                          <a:pt x="1553239" y="818568"/>
                        </a:cubicBezTo>
                        <a:cubicBezTo>
                          <a:pt x="1533134" y="835821"/>
                          <a:pt x="1459693" y="809302"/>
                          <a:pt x="1443059" y="818568"/>
                        </a:cubicBezTo>
                        <a:cubicBezTo>
                          <a:pt x="1398832" y="817991"/>
                          <a:pt x="1354830" y="813658"/>
                          <a:pt x="1306955" y="818568"/>
                        </a:cubicBezTo>
                        <a:cubicBezTo>
                          <a:pt x="1253147" y="856926"/>
                          <a:pt x="1213680" y="748234"/>
                          <a:pt x="1144926" y="818568"/>
                        </a:cubicBezTo>
                        <a:cubicBezTo>
                          <a:pt x="1120247" y="849417"/>
                          <a:pt x="1082027" y="816510"/>
                          <a:pt x="982896" y="818568"/>
                        </a:cubicBezTo>
                        <a:cubicBezTo>
                          <a:pt x="887149" y="859251"/>
                          <a:pt x="887877" y="792053"/>
                          <a:pt x="820868" y="818568"/>
                        </a:cubicBezTo>
                        <a:cubicBezTo>
                          <a:pt x="774108" y="855779"/>
                          <a:pt x="733913" y="802849"/>
                          <a:pt x="710688" y="818568"/>
                        </a:cubicBezTo>
                        <a:cubicBezTo>
                          <a:pt x="686000" y="831164"/>
                          <a:pt x="607026" y="795760"/>
                          <a:pt x="574583" y="818568"/>
                        </a:cubicBezTo>
                        <a:cubicBezTo>
                          <a:pt x="533448" y="842537"/>
                          <a:pt x="513349" y="823710"/>
                          <a:pt x="490328" y="818568"/>
                        </a:cubicBezTo>
                        <a:cubicBezTo>
                          <a:pt x="446986" y="840102"/>
                          <a:pt x="448735" y="816514"/>
                          <a:pt x="406073" y="818568"/>
                        </a:cubicBezTo>
                        <a:cubicBezTo>
                          <a:pt x="395989" y="830376"/>
                          <a:pt x="287021" y="765555"/>
                          <a:pt x="244044" y="818568"/>
                        </a:cubicBezTo>
                        <a:cubicBezTo>
                          <a:pt x="184673" y="820396"/>
                          <a:pt x="102427" y="770527"/>
                          <a:pt x="69052" y="818568"/>
                        </a:cubicBezTo>
                        <a:cubicBezTo>
                          <a:pt x="51077" y="866503"/>
                          <a:pt x="-17155" y="780777"/>
                          <a:pt x="0" y="682137"/>
                        </a:cubicBezTo>
                        <a:cubicBezTo>
                          <a:pt x="-33685" y="551586"/>
                          <a:pt x="16147" y="448289"/>
                          <a:pt x="0" y="409283"/>
                        </a:cubicBezTo>
                        <a:cubicBezTo>
                          <a:pt x="2316" y="287913"/>
                          <a:pt x="8640" y="262722"/>
                          <a:pt x="0" y="136430"/>
                        </a:cubicBezTo>
                        <a:close/>
                      </a:path>
                      <a:path w="2730572" h="818568" stroke="0" extrusionOk="0">
                        <a:moveTo>
                          <a:pt x="0" y="136430"/>
                        </a:moveTo>
                        <a:cubicBezTo>
                          <a:pt x="-8826" y="52863"/>
                          <a:pt x="25644" y="-21906"/>
                          <a:pt x="69052" y="0"/>
                        </a:cubicBezTo>
                        <a:cubicBezTo>
                          <a:pt x="115736" y="16549"/>
                          <a:pt x="135960" y="29370"/>
                          <a:pt x="205157" y="0"/>
                        </a:cubicBezTo>
                        <a:cubicBezTo>
                          <a:pt x="269827" y="-7334"/>
                          <a:pt x="279260" y="22212"/>
                          <a:pt x="367186" y="0"/>
                        </a:cubicBezTo>
                        <a:cubicBezTo>
                          <a:pt x="403291" y="-22068"/>
                          <a:pt x="455647" y="-316"/>
                          <a:pt x="503291" y="0"/>
                        </a:cubicBezTo>
                        <a:cubicBezTo>
                          <a:pt x="563697" y="-3129"/>
                          <a:pt x="563599" y="18326"/>
                          <a:pt x="587546" y="0"/>
                        </a:cubicBezTo>
                        <a:cubicBezTo>
                          <a:pt x="572128" y="-29698"/>
                          <a:pt x="655886" y="58211"/>
                          <a:pt x="749575" y="0"/>
                        </a:cubicBezTo>
                        <a:cubicBezTo>
                          <a:pt x="804246" y="-26373"/>
                          <a:pt x="815938" y="-4495"/>
                          <a:pt x="885679" y="0"/>
                        </a:cubicBezTo>
                        <a:cubicBezTo>
                          <a:pt x="935585" y="-16061"/>
                          <a:pt x="968496" y="54139"/>
                          <a:pt x="1047708" y="0"/>
                        </a:cubicBezTo>
                        <a:cubicBezTo>
                          <a:pt x="1131680" y="-14893"/>
                          <a:pt x="1136534" y="-8084"/>
                          <a:pt x="1183813" y="0"/>
                        </a:cubicBezTo>
                        <a:cubicBezTo>
                          <a:pt x="1218489" y="-41739"/>
                          <a:pt x="1321064" y="7057"/>
                          <a:pt x="1397691" y="0"/>
                        </a:cubicBezTo>
                        <a:cubicBezTo>
                          <a:pt x="1459255" y="-37769"/>
                          <a:pt x="1449294" y="18700"/>
                          <a:pt x="1481946" y="0"/>
                        </a:cubicBezTo>
                        <a:cubicBezTo>
                          <a:pt x="1533112" y="56757"/>
                          <a:pt x="1644180" y="20963"/>
                          <a:pt x="1695825" y="0"/>
                        </a:cubicBezTo>
                        <a:cubicBezTo>
                          <a:pt x="1775538" y="-12903"/>
                          <a:pt x="1789196" y="818"/>
                          <a:pt x="1831929" y="0"/>
                        </a:cubicBezTo>
                        <a:cubicBezTo>
                          <a:pt x="1870966" y="-5050"/>
                          <a:pt x="1950526" y="30419"/>
                          <a:pt x="1968033" y="0"/>
                        </a:cubicBezTo>
                        <a:cubicBezTo>
                          <a:pt x="1997952" y="-36186"/>
                          <a:pt x="2039474" y="12789"/>
                          <a:pt x="2052288" y="0"/>
                        </a:cubicBezTo>
                        <a:cubicBezTo>
                          <a:pt x="2052692" y="-20819"/>
                          <a:pt x="2219802" y="28073"/>
                          <a:pt x="2240242" y="0"/>
                        </a:cubicBezTo>
                        <a:cubicBezTo>
                          <a:pt x="2270117" y="-22681"/>
                          <a:pt x="2419063" y="15711"/>
                          <a:pt x="2454121" y="0"/>
                        </a:cubicBezTo>
                        <a:cubicBezTo>
                          <a:pt x="2491794" y="-15852"/>
                          <a:pt x="2563986" y="-7208"/>
                          <a:pt x="2661518" y="0"/>
                        </a:cubicBezTo>
                        <a:cubicBezTo>
                          <a:pt x="2689170" y="34504"/>
                          <a:pt x="2719932" y="68250"/>
                          <a:pt x="2730572" y="136430"/>
                        </a:cubicBezTo>
                        <a:cubicBezTo>
                          <a:pt x="2718026" y="250345"/>
                          <a:pt x="2749191" y="337131"/>
                          <a:pt x="2730572" y="392912"/>
                        </a:cubicBezTo>
                        <a:cubicBezTo>
                          <a:pt x="2755822" y="500611"/>
                          <a:pt x="2744500" y="536022"/>
                          <a:pt x="2730572" y="682137"/>
                        </a:cubicBezTo>
                        <a:cubicBezTo>
                          <a:pt x="2743218" y="737080"/>
                          <a:pt x="2695850" y="801150"/>
                          <a:pt x="2661518" y="818568"/>
                        </a:cubicBezTo>
                        <a:cubicBezTo>
                          <a:pt x="2641257" y="813074"/>
                          <a:pt x="2576307" y="802260"/>
                          <a:pt x="2551338" y="818568"/>
                        </a:cubicBezTo>
                        <a:cubicBezTo>
                          <a:pt x="2518098" y="888610"/>
                          <a:pt x="2469126" y="851029"/>
                          <a:pt x="2363384" y="818568"/>
                        </a:cubicBezTo>
                        <a:cubicBezTo>
                          <a:pt x="2284158" y="845143"/>
                          <a:pt x="2280926" y="816428"/>
                          <a:pt x="2253205" y="818568"/>
                        </a:cubicBezTo>
                        <a:cubicBezTo>
                          <a:pt x="2210078" y="860847"/>
                          <a:pt x="2171697" y="817637"/>
                          <a:pt x="2065251" y="818568"/>
                        </a:cubicBezTo>
                        <a:cubicBezTo>
                          <a:pt x="1956968" y="835375"/>
                          <a:pt x="1999595" y="822940"/>
                          <a:pt x="1980996" y="818568"/>
                        </a:cubicBezTo>
                        <a:cubicBezTo>
                          <a:pt x="1945872" y="838774"/>
                          <a:pt x="1937614" y="803860"/>
                          <a:pt x="1870816" y="818568"/>
                        </a:cubicBezTo>
                        <a:cubicBezTo>
                          <a:pt x="1817602" y="815766"/>
                          <a:pt x="1729700" y="819704"/>
                          <a:pt x="1682862" y="818568"/>
                        </a:cubicBezTo>
                        <a:cubicBezTo>
                          <a:pt x="1572902" y="830241"/>
                          <a:pt x="1557313" y="800474"/>
                          <a:pt x="1520833" y="818568"/>
                        </a:cubicBezTo>
                        <a:cubicBezTo>
                          <a:pt x="1483231" y="834591"/>
                          <a:pt x="1405374" y="764096"/>
                          <a:pt x="1332880" y="818568"/>
                        </a:cubicBezTo>
                        <a:cubicBezTo>
                          <a:pt x="1278146" y="842466"/>
                          <a:pt x="1288750" y="815365"/>
                          <a:pt x="1248624" y="818568"/>
                        </a:cubicBezTo>
                        <a:cubicBezTo>
                          <a:pt x="1239548" y="830289"/>
                          <a:pt x="1113630" y="823730"/>
                          <a:pt x="1060670" y="818568"/>
                        </a:cubicBezTo>
                        <a:cubicBezTo>
                          <a:pt x="974115" y="836009"/>
                          <a:pt x="953625" y="817860"/>
                          <a:pt x="898641" y="818568"/>
                        </a:cubicBezTo>
                        <a:cubicBezTo>
                          <a:pt x="856611" y="875289"/>
                          <a:pt x="811273" y="827786"/>
                          <a:pt x="736612" y="818568"/>
                        </a:cubicBezTo>
                        <a:cubicBezTo>
                          <a:pt x="653789" y="838806"/>
                          <a:pt x="645110" y="818829"/>
                          <a:pt x="600508" y="818568"/>
                        </a:cubicBezTo>
                        <a:cubicBezTo>
                          <a:pt x="544618" y="818416"/>
                          <a:pt x="527142" y="800401"/>
                          <a:pt x="464403" y="818568"/>
                        </a:cubicBezTo>
                        <a:cubicBezTo>
                          <a:pt x="403229" y="810197"/>
                          <a:pt x="364791" y="797554"/>
                          <a:pt x="328299" y="818568"/>
                        </a:cubicBezTo>
                        <a:cubicBezTo>
                          <a:pt x="210822" y="865508"/>
                          <a:pt x="206442" y="748672"/>
                          <a:pt x="69052" y="818568"/>
                        </a:cubicBezTo>
                        <a:cubicBezTo>
                          <a:pt x="-4927" y="810647"/>
                          <a:pt x="-30904" y="741767"/>
                          <a:pt x="0" y="682137"/>
                        </a:cubicBezTo>
                        <a:cubicBezTo>
                          <a:pt x="-12530" y="553627"/>
                          <a:pt x="-15132" y="535051"/>
                          <a:pt x="0" y="403826"/>
                        </a:cubicBezTo>
                        <a:cubicBezTo>
                          <a:pt x="-22029" y="300346"/>
                          <a:pt x="-10647" y="201075"/>
                          <a:pt x="0" y="136430"/>
                        </a:cubicBezTo>
                        <a:close/>
                      </a:path>
                      <a:path w="2730572" h="818568" fill="none" stroke="0" extrusionOk="0">
                        <a:moveTo>
                          <a:pt x="0" y="136430"/>
                        </a:moveTo>
                        <a:cubicBezTo>
                          <a:pt x="1505" y="53822"/>
                          <a:pt x="37766" y="9340"/>
                          <a:pt x="69052" y="0"/>
                        </a:cubicBezTo>
                        <a:cubicBezTo>
                          <a:pt x="177665" y="-35770"/>
                          <a:pt x="215619" y="7445"/>
                          <a:pt x="282931" y="0"/>
                        </a:cubicBezTo>
                        <a:cubicBezTo>
                          <a:pt x="340411" y="-5618"/>
                          <a:pt x="440244" y="11860"/>
                          <a:pt x="496809" y="0"/>
                        </a:cubicBezTo>
                        <a:cubicBezTo>
                          <a:pt x="581416" y="-19953"/>
                          <a:pt x="596641" y="1972"/>
                          <a:pt x="658838" y="0"/>
                        </a:cubicBezTo>
                        <a:cubicBezTo>
                          <a:pt x="735323" y="11714"/>
                          <a:pt x="695548" y="9157"/>
                          <a:pt x="743094" y="0"/>
                        </a:cubicBezTo>
                        <a:cubicBezTo>
                          <a:pt x="752851" y="-21649"/>
                          <a:pt x="833772" y="7682"/>
                          <a:pt x="931047" y="0"/>
                        </a:cubicBezTo>
                        <a:cubicBezTo>
                          <a:pt x="1004932" y="-8661"/>
                          <a:pt x="1051043" y="-17387"/>
                          <a:pt x="1144926" y="0"/>
                        </a:cubicBezTo>
                        <a:cubicBezTo>
                          <a:pt x="1227085" y="-19745"/>
                          <a:pt x="1265447" y="9465"/>
                          <a:pt x="1306955" y="0"/>
                        </a:cubicBezTo>
                        <a:cubicBezTo>
                          <a:pt x="1375368" y="12307"/>
                          <a:pt x="1393926" y="55947"/>
                          <a:pt x="1520833" y="0"/>
                        </a:cubicBezTo>
                        <a:cubicBezTo>
                          <a:pt x="1613726" y="-55423"/>
                          <a:pt x="1608485" y="29299"/>
                          <a:pt x="1631013" y="0"/>
                        </a:cubicBezTo>
                        <a:cubicBezTo>
                          <a:pt x="1689908" y="-17200"/>
                          <a:pt x="1703439" y="58595"/>
                          <a:pt x="1793042" y="0"/>
                        </a:cubicBezTo>
                        <a:cubicBezTo>
                          <a:pt x="1876480" y="-27979"/>
                          <a:pt x="1848167" y="23103"/>
                          <a:pt x="1877297" y="0"/>
                        </a:cubicBezTo>
                        <a:cubicBezTo>
                          <a:pt x="1906188" y="-8609"/>
                          <a:pt x="1957369" y="29482"/>
                          <a:pt x="1987477" y="0"/>
                        </a:cubicBezTo>
                        <a:cubicBezTo>
                          <a:pt x="2006633" y="-31559"/>
                          <a:pt x="2046122" y="16328"/>
                          <a:pt x="2071732" y="0"/>
                        </a:cubicBezTo>
                        <a:cubicBezTo>
                          <a:pt x="2090146" y="-3806"/>
                          <a:pt x="2155879" y="47419"/>
                          <a:pt x="2233761" y="0"/>
                        </a:cubicBezTo>
                        <a:cubicBezTo>
                          <a:pt x="2327801" y="-7467"/>
                          <a:pt x="2386886" y="-1097"/>
                          <a:pt x="2447639" y="0"/>
                        </a:cubicBezTo>
                        <a:cubicBezTo>
                          <a:pt x="2524119" y="-34417"/>
                          <a:pt x="2552144" y="15275"/>
                          <a:pt x="2661518" y="0"/>
                        </a:cubicBezTo>
                        <a:cubicBezTo>
                          <a:pt x="2687453" y="-16109"/>
                          <a:pt x="2717214" y="39046"/>
                          <a:pt x="2730572" y="136430"/>
                        </a:cubicBezTo>
                        <a:cubicBezTo>
                          <a:pt x="2724581" y="202885"/>
                          <a:pt x="2702053" y="315331"/>
                          <a:pt x="2730572" y="398369"/>
                        </a:cubicBezTo>
                        <a:cubicBezTo>
                          <a:pt x="2748806" y="517470"/>
                          <a:pt x="2749515" y="616071"/>
                          <a:pt x="2730572" y="682137"/>
                        </a:cubicBezTo>
                        <a:cubicBezTo>
                          <a:pt x="2709195" y="755454"/>
                          <a:pt x="2722447" y="811333"/>
                          <a:pt x="2661518" y="818568"/>
                        </a:cubicBezTo>
                        <a:cubicBezTo>
                          <a:pt x="2590703" y="884132"/>
                          <a:pt x="2539347" y="792043"/>
                          <a:pt x="2473564" y="818568"/>
                        </a:cubicBezTo>
                        <a:cubicBezTo>
                          <a:pt x="2398198" y="848152"/>
                          <a:pt x="2293838" y="812296"/>
                          <a:pt x="2259686" y="818568"/>
                        </a:cubicBezTo>
                        <a:cubicBezTo>
                          <a:pt x="2228614" y="825125"/>
                          <a:pt x="2179792" y="805785"/>
                          <a:pt x="2149506" y="818568"/>
                        </a:cubicBezTo>
                        <a:cubicBezTo>
                          <a:pt x="2089002" y="848458"/>
                          <a:pt x="1972696" y="807794"/>
                          <a:pt x="1935628" y="818568"/>
                        </a:cubicBezTo>
                        <a:cubicBezTo>
                          <a:pt x="1866137" y="802174"/>
                          <a:pt x="1798199" y="763382"/>
                          <a:pt x="1721749" y="818568"/>
                        </a:cubicBezTo>
                        <a:cubicBezTo>
                          <a:pt x="1656314" y="864270"/>
                          <a:pt x="1650750" y="792558"/>
                          <a:pt x="1637494" y="818568"/>
                        </a:cubicBezTo>
                        <a:cubicBezTo>
                          <a:pt x="1604885" y="818692"/>
                          <a:pt x="1583375" y="803085"/>
                          <a:pt x="1553239" y="818568"/>
                        </a:cubicBezTo>
                        <a:cubicBezTo>
                          <a:pt x="1524969" y="820941"/>
                          <a:pt x="1475720" y="815301"/>
                          <a:pt x="1443059" y="818568"/>
                        </a:cubicBezTo>
                        <a:cubicBezTo>
                          <a:pt x="1417517" y="834178"/>
                          <a:pt x="1324662" y="822285"/>
                          <a:pt x="1306955" y="818568"/>
                        </a:cubicBezTo>
                        <a:cubicBezTo>
                          <a:pt x="1259576" y="791334"/>
                          <a:pt x="1202691" y="793137"/>
                          <a:pt x="1144926" y="818568"/>
                        </a:cubicBezTo>
                        <a:cubicBezTo>
                          <a:pt x="1103550" y="856998"/>
                          <a:pt x="1023667" y="781885"/>
                          <a:pt x="982896" y="818568"/>
                        </a:cubicBezTo>
                        <a:cubicBezTo>
                          <a:pt x="914868" y="863168"/>
                          <a:pt x="855585" y="804112"/>
                          <a:pt x="820868" y="818568"/>
                        </a:cubicBezTo>
                        <a:cubicBezTo>
                          <a:pt x="776487" y="853812"/>
                          <a:pt x="755713" y="814210"/>
                          <a:pt x="710688" y="818568"/>
                        </a:cubicBezTo>
                        <a:cubicBezTo>
                          <a:pt x="666908" y="810273"/>
                          <a:pt x="602008" y="791324"/>
                          <a:pt x="574583" y="818568"/>
                        </a:cubicBezTo>
                        <a:cubicBezTo>
                          <a:pt x="556779" y="828534"/>
                          <a:pt x="516629" y="812759"/>
                          <a:pt x="490328" y="818568"/>
                        </a:cubicBezTo>
                        <a:cubicBezTo>
                          <a:pt x="459830" y="824772"/>
                          <a:pt x="441926" y="808164"/>
                          <a:pt x="406073" y="818568"/>
                        </a:cubicBezTo>
                        <a:cubicBezTo>
                          <a:pt x="380263" y="835964"/>
                          <a:pt x="290438" y="798697"/>
                          <a:pt x="244044" y="818568"/>
                        </a:cubicBezTo>
                        <a:cubicBezTo>
                          <a:pt x="191864" y="857652"/>
                          <a:pt x="121762" y="772505"/>
                          <a:pt x="69052" y="818568"/>
                        </a:cubicBezTo>
                        <a:cubicBezTo>
                          <a:pt x="33597" y="791489"/>
                          <a:pt x="-14477" y="768663"/>
                          <a:pt x="0" y="682137"/>
                        </a:cubicBezTo>
                        <a:cubicBezTo>
                          <a:pt x="1213" y="532145"/>
                          <a:pt x="10102" y="508798"/>
                          <a:pt x="0" y="409283"/>
                        </a:cubicBezTo>
                        <a:cubicBezTo>
                          <a:pt x="-20581" y="357219"/>
                          <a:pt x="-6789" y="252971"/>
                          <a:pt x="0" y="136430"/>
                        </a:cubicBezTo>
                        <a:close/>
                      </a:path>
                      <a:path w="2730572" h="818568" fill="none" stroke="0" extrusionOk="0">
                        <a:moveTo>
                          <a:pt x="0" y="136430"/>
                        </a:moveTo>
                        <a:cubicBezTo>
                          <a:pt x="-5969" y="62456"/>
                          <a:pt x="35531" y="-10840"/>
                          <a:pt x="69052" y="0"/>
                        </a:cubicBezTo>
                        <a:cubicBezTo>
                          <a:pt x="149198" y="-35880"/>
                          <a:pt x="222843" y="-11265"/>
                          <a:pt x="282931" y="0"/>
                        </a:cubicBezTo>
                        <a:cubicBezTo>
                          <a:pt x="354183" y="-2870"/>
                          <a:pt x="421500" y="7366"/>
                          <a:pt x="496809" y="0"/>
                        </a:cubicBezTo>
                        <a:cubicBezTo>
                          <a:pt x="572468" y="-25505"/>
                          <a:pt x="578377" y="8170"/>
                          <a:pt x="658838" y="0"/>
                        </a:cubicBezTo>
                        <a:cubicBezTo>
                          <a:pt x="727658" y="9436"/>
                          <a:pt x="700631" y="14260"/>
                          <a:pt x="743094" y="0"/>
                        </a:cubicBezTo>
                        <a:cubicBezTo>
                          <a:pt x="788659" y="-29769"/>
                          <a:pt x="854771" y="28660"/>
                          <a:pt x="931047" y="0"/>
                        </a:cubicBezTo>
                        <a:cubicBezTo>
                          <a:pt x="1001566" y="-28197"/>
                          <a:pt x="1058442" y="7849"/>
                          <a:pt x="1144926" y="0"/>
                        </a:cubicBezTo>
                        <a:cubicBezTo>
                          <a:pt x="1214630" y="-19140"/>
                          <a:pt x="1278554" y="19086"/>
                          <a:pt x="1306955" y="0"/>
                        </a:cubicBezTo>
                        <a:cubicBezTo>
                          <a:pt x="1333878" y="-33080"/>
                          <a:pt x="1420744" y="49297"/>
                          <a:pt x="1520833" y="0"/>
                        </a:cubicBezTo>
                        <a:cubicBezTo>
                          <a:pt x="1604832" y="-51143"/>
                          <a:pt x="1603526" y="29729"/>
                          <a:pt x="1631013" y="0"/>
                        </a:cubicBezTo>
                        <a:cubicBezTo>
                          <a:pt x="1670548" y="2476"/>
                          <a:pt x="1717234" y="33939"/>
                          <a:pt x="1793042" y="0"/>
                        </a:cubicBezTo>
                        <a:cubicBezTo>
                          <a:pt x="1886096" y="-17832"/>
                          <a:pt x="1840008" y="27051"/>
                          <a:pt x="1877297" y="0"/>
                        </a:cubicBezTo>
                        <a:cubicBezTo>
                          <a:pt x="1916802" y="9981"/>
                          <a:pt x="1950406" y="3362"/>
                          <a:pt x="1987477" y="0"/>
                        </a:cubicBezTo>
                        <a:cubicBezTo>
                          <a:pt x="2018500" y="-27290"/>
                          <a:pt x="2057689" y="1974"/>
                          <a:pt x="2071732" y="0"/>
                        </a:cubicBezTo>
                        <a:cubicBezTo>
                          <a:pt x="2095456" y="-13960"/>
                          <a:pt x="2148277" y="29984"/>
                          <a:pt x="2233761" y="0"/>
                        </a:cubicBezTo>
                        <a:cubicBezTo>
                          <a:pt x="2314625" y="-59221"/>
                          <a:pt x="2395924" y="43542"/>
                          <a:pt x="2447639" y="0"/>
                        </a:cubicBezTo>
                        <a:cubicBezTo>
                          <a:pt x="2513192" y="-17884"/>
                          <a:pt x="2592532" y="35973"/>
                          <a:pt x="2661518" y="0"/>
                        </a:cubicBezTo>
                        <a:cubicBezTo>
                          <a:pt x="2710710" y="-3579"/>
                          <a:pt x="2709344" y="38914"/>
                          <a:pt x="2730572" y="136430"/>
                        </a:cubicBezTo>
                        <a:cubicBezTo>
                          <a:pt x="2730797" y="212311"/>
                          <a:pt x="2737500" y="303468"/>
                          <a:pt x="2730572" y="398369"/>
                        </a:cubicBezTo>
                        <a:cubicBezTo>
                          <a:pt x="2747328" y="465058"/>
                          <a:pt x="2747533" y="603805"/>
                          <a:pt x="2730572" y="682137"/>
                        </a:cubicBezTo>
                        <a:cubicBezTo>
                          <a:pt x="2698995" y="748083"/>
                          <a:pt x="2725819" y="792278"/>
                          <a:pt x="2661518" y="818568"/>
                        </a:cubicBezTo>
                        <a:cubicBezTo>
                          <a:pt x="2585323" y="859455"/>
                          <a:pt x="2542680" y="782566"/>
                          <a:pt x="2473564" y="818568"/>
                        </a:cubicBezTo>
                        <a:cubicBezTo>
                          <a:pt x="2386319" y="847415"/>
                          <a:pt x="2297016" y="789076"/>
                          <a:pt x="2259686" y="818568"/>
                        </a:cubicBezTo>
                        <a:cubicBezTo>
                          <a:pt x="2218958" y="839981"/>
                          <a:pt x="2203691" y="802668"/>
                          <a:pt x="2149506" y="818568"/>
                        </a:cubicBezTo>
                        <a:cubicBezTo>
                          <a:pt x="2086072" y="850845"/>
                          <a:pt x="1986034" y="789092"/>
                          <a:pt x="1935628" y="818568"/>
                        </a:cubicBezTo>
                        <a:cubicBezTo>
                          <a:pt x="1895292" y="846627"/>
                          <a:pt x="1789992" y="755113"/>
                          <a:pt x="1721749" y="818568"/>
                        </a:cubicBezTo>
                        <a:cubicBezTo>
                          <a:pt x="1650785" y="873857"/>
                          <a:pt x="1655483" y="805540"/>
                          <a:pt x="1637494" y="818568"/>
                        </a:cubicBezTo>
                        <a:cubicBezTo>
                          <a:pt x="1622490" y="820778"/>
                          <a:pt x="1578305" y="817009"/>
                          <a:pt x="1553239" y="818568"/>
                        </a:cubicBezTo>
                        <a:cubicBezTo>
                          <a:pt x="1527593" y="827601"/>
                          <a:pt x="1463596" y="810489"/>
                          <a:pt x="1443059" y="818568"/>
                        </a:cubicBezTo>
                        <a:cubicBezTo>
                          <a:pt x="1412880" y="832975"/>
                          <a:pt x="1338149" y="822374"/>
                          <a:pt x="1306955" y="818568"/>
                        </a:cubicBezTo>
                        <a:cubicBezTo>
                          <a:pt x="1261361" y="823170"/>
                          <a:pt x="1196966" y="766665"/>
                          <a:pt x="1144926" y="818568"/>
                        </a:cubicBezTo>
                        <a:cubicBezTo>
                          <a:pt x="1089823" y="850679"/>
                          <a:pt x="1044341" y="787489"/>
                          <a:pt x="982896" y="818568"/>
                        </a:cubicBezTo>
                        <a:cubicBezTo>
                          <a:pt x="903503" y="835243"/>
                          <a:pt x="869973" y="807992"/>
                          <a:pt x="820868" y="818568"/>
                        </a:cubicBezTo>
                        <a:cubicBezTo>
                          <a:pt x="782831" y="842619"/>
                          <a:pt x="740220" y="819728"/>
                          <a:pt x="710688" y="818568"/>
                        </a:cubicBezTo>
                        <a:cubicBezTo>
                          <a:pt x="673876" y="820603"/>
                          <a:pt x="609714" y="801273"/>
                          <a:pt x="574583" y="818568"/>
                        </a:cubicBezTo>
                        <a:cubicBezTo>
                          <a:pt x="542479" y="838973"/>
                          <a:pt x="518038" y="804860"/>
                          <a:pt x="490328" y="818568"/>
                        </a:cubicBezTo>
                        <a:cubicBezTo>
                          <a:pt x="451371" y="833046"/>
                          <a:pt x="440803" y="808739"/>
                          <a:pt x="406073" y="818568"/>
                        </a:cubicBezTo>
                        <a:cubicBezTo>
                          <a:pt x="382771" y="858390"/>
                          <a:pt x="281063" y="791781"/>
                          <a:pt x="244044" y="818568"/>
                        </a:cubicBezTo>
                        <a:cubicBezTo>
                          <a:pt x="181310" y="834464"/>
                          <a:pt x="100163" y="782057"/>
                          <a:pt x="69052" y="818568"/>
                        </a:cubicBezTo>
                        <a:cubicBezTo>
                          <a:pt x="33381" y="816163"/>
                          <a:pt x="-9554" y="779253"/>
                          <a:pt x="0" y="682137"/>
                        </a:cubicBezTo>
                        <a:cubicBezTo>
                          <a:pt x="-49109" y="562786"/>
                          <a:pt x="-5857" y="479943"/>
                          <a:pt x="0" y="409283"/>
                        </a:cubicBezTo>
                        <a:cubicBezTo>
                          <a:pt x="6059" y="313997"/>
                          <a:pt x="10974" y="278611"/>
                          <a:pt x="0" y="136430"/>
                        </a:cubicBezTo>
                        <a:close/>
                      </a:path>
                      <a:path w="2730572" h="818568" fill="none" stroke="0" extrusionOk="0">
                        <a:moveTo>
                          <a:pt x="0" y="136430"/>
                        </a:moveTo>
                        <a:cubicBezTo>
                          <a:pt x="4782" y="55861"/>
                          <a:pt x="40661" y="-2164"/>
                          <a:pt x="69052" y="0"/>
                        </a:cubicBezTo>
                        <a:cubicBezTo>
                          <a:pt x="149738" y="-32644"/>
                          <a:pt x="208681" y="-6537"/>
                          <a:pt x="282931" y="0"/>
                        </a:cubicBezTo>
                        <a:cubicBezTo>
                          <a:pt x="343095" y="-23304"/>
                          <a:pt x="446972" y="3396"/>
                          <a:pt x="496809" y="0"/>
                        </a:cubicBezTo>
                        <a:cubicBezTo>
                          <a:pt x="570974" y="-22382"/>
                          <a:pt x="589711" y="6644"/>
                          <a:pt x="658838" y="0"/>
                        </a:cubicBezTo>
                        <a:cubicBezTo>
                          <a:pt x="723394" y="11121"/>
                          <a:pt x="690168" y="2120"/>
                          <a:pt x="743094" y="0"/>
                        </a:cubicBezTo>
                        <a:cubicBezTo>
                          <a:pt x="791229" y="-19013"/>
                          <a:pt x="840363" y="22213"/>
                          <a:pt x="931047" y="0"/>
                        </a:cubicBezTo>
                        <a:cubicBezTo>
                          <a:pt x="974397" y="-16651"/>
                          <a:pt x="1050365" y="-3886"/>
                          <a:pt x="1144926" y="0"/>
                        </a:cubicBezTo>
                        <a:cubicBezTo>
                          <a:pt x="1203726" y="-14298"/>
                          <a:pt x="1264195" y="16598"/>
                          <a:pt x="1306955" y="0"/>
                        </a:cubicBezTo>
                        <a:cubicBezTo>
                          <a:pt x="1348273" y="-32327"/>
                          <a:pt x="1441588" y="43118"/>
                          <a:pt x="1520833" y="0"/>
                        </a:cubicBezTo>
                        <a:cubicBezTo>
                          <a:pt x="1614311" y="-47660"/>
                          <a:pt x="1604535" y="25573"/>
                          <a:pt x="1631013" y="0"/>
                        </a:cubicBezTo>
                        <a:cubicBezTo>
                          <a:pt x="1665041" y="6763"/>
                          <a:pt x="1718126" y="17120"/>
                          <a:pt x="1793042" y="0"/>
                        </a:cubicBezTo>
                        <a:cubicBezTo>
                          <a:pt x="1893376" y="-10891"/>
                          <a:pt x="1849369" y="34770"/>
                          <a:pt x="1877297" y="0"/>
                        </a:cubicBezTo>
                        <a:cubicBezTo>
                          <a:pt x="1916963" y="6107"/>
                          <a:pt x="1940010" y="10103"/>
                          <a:pt x="1987477" y="0"/>
                        </a:cubicBezTo>
                        <a:cubicBezTo>
                          <a:pt x="2014058" y="-35299"/>
                          <a:pt x="2056142" y="5097"/>
                          <a:pt x="2071732" y="0"/>
                        </a:cubicBezTo>
                        <a:cubicBezTo>
                          <a:pt x="2071390" y="-1926"/>
                          <a:pt x="2155176" y="28984"/>
                          <a:pt x="2233761" y="0"/>
                        </a:cubicBezTo>
                        <a:cubicBezTo>
                          <a:pt x="2313572" y="-53708"/>
                          <a:pt x="2377963" y="50361"/>
                          <a:pt x="2447639" y="0"/>
                        </a:cubicBezTo>
                        <a:cubicBezTo>
                          <a:pt x="2508119" y="7708"/>
                          <a:pt x="2591613" y="24051"/>
                          <a:pt x="2661518" y="0"/>
                        </a:cubicBezTo>
                        <a:cubicBezTo>
                          <a:pt x="2706305" y="-11669"/>
                          <a:pt x="2697598" y="42337"/>
                          <a:pt x="2730572" y="136430"/>
                        </a:cubicBezTo>
                        <a:cubicBezTo>
                          <a:pt x="2754966" y="217363"/>
                          <a:pt x="2733196" y="308656"/>
                          <a:pt x="2730572" y="398369"/>
                        </a:cubicBezTo>
                        <a:cubicBezTo>
                          <a:pt x="2761455" y="476629"/>
                          <a:pt x="2732106" y="584057"/>
                          <a:pt x="2730572" y="682137"/>
                        </a:cubicBezTo>
                        <a:cubicBezTo>
                          <a:pt x="2702056" y="752523"/>
                          <a:pt x="2714730" y="793774"/>
                          <a:pt x="2661518" y="818568"/>
                        </a:cubicBezTo>
                        <a:cubicBezTo>
                          <a:pt x="2580969" y="850317"/>
                          <a:pt x="2536206" y="779472"/>
                          <a:pt x="2473564" y="818568"/>
                        </a:cubicBezTo>
                        <a:cubicBezTo>
                          <a:pt x="2388980" y="852852"/>
                          <a:pt x="2310777" y="789129"/>
                          <a:pt x="2259686" y="818568"/>
                        </a:cubicBezTo>
                        <a:cubicBezTo>
                          <a:pt x="2215455" y="849898"/>
                          <a:pt x="2207580" y="800043"/>
                          <a:pt x="2149506" y="818568"/>
                        </a:cubicBezTo>
                        <a:cubicBezTo>
                          <a:pt x="2085020" y="858491"/>
                          <a:pt x="1978664" y="793424"/>
                          <a:pt x="1935628" y="818568"/>
                        </a:cubicBezTo>
                        <a:cubicBezTo>
                          <a:pt x="1870430" y="827696"/>
                          <a:pt x="1765367" y="771480"/>
                          <a:pt x="1721749" y="818568"/>
                        </a:cubicBezTo>
                        <a:cubicBezTo>
                          <a:pt x="1641324" y="877125"/>
                          <a:pt x="1649073" y="799222"/>
                          <a:pt x="1637494" y="818568"/>
                        </a:cubicBezTo>
                        <a:cubicBezTo>
                          <a:pt x="1619236" y="814833"/>
                          <a:pt x="1577248" y="815625"/>
                          <a:pt x="1553239" y="818568"/>
                        </a:cubicBezTo>
                        <a:cubicBezTo>
                          <a:pt x="1529874" y="832898"/>
                          <a:pt x="1463448" y="810364"/>
                          <a:pt x="1443059" y="818568"/>
                        </a:cubicBezTo>
                        <a:cubicBezTo>
                          <a:pt x="1398681" y="823640"/>
                          <a:pt x="1344834" y="822903"/>
                          <a:pt x="1306955" y="818568"/>
                        </a:cubicBezTo>
                        <a:cubicBezTo>
                          <a:pt x="1256289" y="823208"/>
                          <a:pt x="1189964" y="770993"/>
                          <a:pt x="1144926" y="818568"/>
                        </a:cubicBezTo>
                        <a:cubicBezTo>
                          <a:pt x="1095356" y="855977"/>
                          <a:pt x="1072288" y="801158"/>
                          <a:pt x="982896" y="818568"/>
                        </a:cubicBezTo>
                        <a:cubicBezTo>
                          <a:pt x="884721" y="850299"/>
                          <a:pt x="899707" y="795291"/>
                          <a:pt x="820868" y="818568"/>
                        </a:cubicBezTo>
                        <a:cubicBezTo>
                          <a:pt x="772199" y="850848"/>
                          <a:pt x="741746" y="816235"/>
                          <a:pt x="710688" y="818568"/>
                        </a:cubicBezTo>
                        <a:cubicBezTo>
                          <a:pt x="680964" y="825559"/>
                          <a:pt x="597166" y="799027"/>
                          <a:pt x="574583" y="818568"/>
                        </a:cubicBezTo>
                        <a:cubicBezTo>
                          <a:pt x="537413" y="842813"/>
                          <a:pt x="511377" y="814822"/>
                          <a:pt x="490328" y="818568"/>
                        </a:cubicBezTo>
                        <a:cubicBezTo>
                          <a:pt x="444445" y="833022"/>
                          <a:pt x="443055" y="811422"/>
                          <a:pt x="406073" y="818568"/>
                        </a:cubicBezTo>
                        <a:cubicBezTo>
                          <a:pt x="383860" y="837242"/>
                          <a:pt x="286843" y="778726"/>
                          <a:pt x="244044" y="818568"/>
                        </a:cubicBezTo>
                        <a:cubicBezTo>
                          <a:pt x="192601" y="824791"/>
                          <a:pt x="108979" y="770995"/>
                          <a:pt x="69052" y="818568"/>
                        </a:cubicBezTo>
                        <a:cubicBezTo>
                          <a:pt x="38302" y="845131"/>
                          <a:pt x="-19292" y="791534"/>
                          <a:pt x="0" y="682137"/>
                        </a:cubicBezTo>
                        <a:cubicBezTo>
                          <a:pt x="-41372" y="558264"/>
                          <a:pt x="8737" y="475215"/>
                          <a:pt x="0" y="409283"/>
                        </a:cubicBezTo>
                        <a:cubicBezTo>
                          <a:pt x="8718" y="292883"/>
                          <a:pt x="8399" y="263435"/>
                          <a:pt x="0" y="136430"/>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002060"/>
              </a:solidFill>
              <a:latin typeface="Amatic SC" panose="00000500000000000000" pitchFamily="2" charset="-79"/>
              <a:cs typeface="Amatic SC" panose="00000500000000000000" pitchFamily="2" charset="-79"/>
            </a:endParaRPr>
          </a:p>
          <a:p>
            <a:pPr algn="ctr"/>
            <a:r>
              <a:rPr lang="en-US" sz="3200" dirty="0">
                <a:solidFill>
                  <a:srgbClr val="002060"/>
                </a:solidFill>
                <a:latin typeface="Amatic SC" panose="00000500000000000000" pitchFamily="2" charset="-79"/>
                <a:cs typeface="Amatic SC" panose="00000500000000000000" pitchFamily="2" charset="-79"/>
              </a:rPr>
              <a:t>Mathematics </a:t>
            </a:r>
            <a:endParaRPr lang="en-GB" sz="3200" dirty="0">
              <a:solidFill>
                <a:srgbClr val="002060"/>
              </a:solidFill>
              <a:latin typeface="Amatic SC" panose="00000500000000000000" pitchFamily="2" charset="-79"/>
              <a:cs typeface="Amatic SC" panose="00000500000000000000" pitchFamily="2" charset="-79"/>
            </a:endParaRPr>
          </a:p>
          <a:p>
            <a:pPr algn="ctr"/>
            <a:endParaRPr lang="en-GB" sz="4400" dirty="0">
              <a:solidFill>
                <a:srgbClr val="002060"/>
              </a:solidFill>
              <a:latin typeface="Amatic SC" panose="00000500000000000000" pitchFamily="2" charset="-79"/>
              <a:cs typeface="Amatic SC" panose="00000500000000000000" pitchFamily="2" charset="-79"/>
            </a:endParaRPr>
          </a:p>
        </p:txBody>
      </p:sp>
      <p:pic>
        <p:nvPicPr>
          <p:cNvPr id="23" name="Picture 22">
            <a:extLst>
              <a:ext uri="{FF2B5EF4-FFF2-40B4-BE49-F238E27FC236}">
                <a16:creationId xmlns:a16="http://schemas.microsoft.com/office/drawing/2014/main" id="{90966621-0F88-47BB-A7D1-54C1FDDE6EB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26656" y="923944"/>
            <a:ext cx="1412846" cy="1412846"/>
          </a:xfrm>
          <a:prstGeom prst="rect">
            <a:avLst/>
          </a:prstGeom>
        </p:spPr>
      </p:pic>
      <p:pic>
        <p:nvPicPr>
          <p:cNvPr id="25" name="Picture 24">
            <a:extLst>
              <a:ext uri="{FF2B5EF4-FFF2-40B4-BE49-F238E27FC236}">
                <a16:creationId xmlns:a16="http://schemas.microsoft.com/office/drawing/2014/main" id="{F352651B-C056-4AFE-9562-9AB9EE39BDB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58467" y="743321"/>
            <a:ext cx="1421235" cy="1421235"/>
          </a:xfrm>
          <a:prstGeom prst="rect">
            <a:avLst/>
          </a:prstGeom>
        </p:spPr>
      </p:pic>
      <p:pic>
        <p:nvPicPr>
          <p:cNvPr id="27" name="Picture 26">
            <a:extLst>
              <a:ext uri="{FF2B5EF4-FFF2-40B4-BE49-F238E27FC236}">
                <a16:creationId xmlns:a16="http://schemas.microsoft.com/office/drawing/2014/main" id="{1C7CD573-F345-4ABF-A2A5-7625C7EDF44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03843" y="4678812"/>
            <a:ext cx="1279880" cy="1279880"/>
          </a:xfrm>
          <a:prstGeom prst="rect">
            <a:avLst/>
          </a:prstGeom>
        </p:spPr>
      </p:pic>
      <p:pic>
        <p:nvPicPr>
          <p:cNvPr id="29" name="Picture 28">
            <a:extLst>
              <a:ext uri="{FF2B5EF4-FFF2-40B4-BE49-F238E27FC236}">
                <a16:creationId xmlns:a16="http://schemas.microsoft.com/office/drawing/2014/main" id="{BCC415C7-BEA2-43C7-9761-BA5366FA0F9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70671" y="5053693"/>
            <a:ext cx="1183116" cy="1183116"/>
          </a:xfrm>
          <a:prstGeom prst="rect">
            <a:avLst/>
          </a:prstGeom>
        </p:spPr>
      </p:pic>
      <p:pic>
        <p:nvPicPr>
          <p:cNvPr id="31" name="Picture 30">
            <a:extLst>
              <a:ext uri="{FF2B5EF4-FFF2-40B4-BE49-F238E27FC236}">
                <a16:creationId xmlns:a16="http://schemas.microsoft.com/office/drawing/2014/main" id="{80F081C5-EDBE-4ABF-AA3C-CAF7A62A65D4}"/>
              </a:ext>
            </a:extLst>
          </p:cNvPr>
          <p:cNvPicPr>
            <a:picLocks noChangeAspect="1"/>
          </p:cNvPicPr>
          <p:nvPr/>
        </p:nvPicPr>
        <p:blipFill>
          <a:blip r:embed="rId8" cstate="print">
            <a:extLst>
              <a:ext uri="{BEBA8EAE-BF5A-486C-A8C5-ECC9F3942E4B}">
                <a14:imgProps xmlns:a14="http://schemas.microsoft.com/office/drawing/2010/main">
                  <a14:imgLayer r:embed="rId9">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11060997" y="4475784"/>
            <a:ext cx="1183116" cy="1183116"/>
          </a:xfrm>
          <a:prstGeom prst="rect">
            <a:avLst/>
          </a:prstGeom>
        </p:spPr>
      </p:pic>
      <p:pic>
        <p:nvPicPr>
          <p:cNvPr id="33" name="Picture 32">
            <a:extLst>
              <a:ext uri="{FF2B5EF4-FFF2-40B4-BE49-F238E27FC236}">
                <a16:creationId xmlns:a16="http://schemas.microsoft.com/office/drawing/2014/main" id="{0ACEC9F4-6362-4646-AA72-1D5F29E4819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922249" y="2810862"/>
            <a:ext cx="846517" cy="846517"/>
          </a:xfrm>
          <a:prstGeom prst="rect">
            <a:avLst/>
          </a:prstGeom>
        </p:spPr>
      </p:pic>
      <p:pic>
        <p:nvPicPr>
          <p:cNvPr id="35" name="Picture 34">
            <a:extLst>
              <a:ext uri="{FF2B5EF4-FFF2-40B4-BE49-F238E27FC236}">
                <a16:creationId xmlns:a16="http://schemas.microsoft.com/office/drawing/2014/main" id="{C2C79786-DCF5-4101-831E-98A6471BDA7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00180" y="2851627"/>
            <a:ext cx="1154746" cy="1154746"/>
          </a:xfrm>
          <a:prstGeom prst="rect">
            <a:avLst/>
          </a:prstGeom>
        </p:spPr>
      </p:pic>
      <p:sp>
        <p:nvSpPr>
          <p:cNvPr id="36" name="TextBox 35">
            <a:extLst>
              <a:ext uri="{FF2B5EF4-FFF2-40B4-BE49-F238E27FC236}">
                <a16:creationId xmlns:a16="http://schemas.microsoft.com/office/drawing/2014/main" id="{25F69505-87D8-4D3A-9B9C-011BA4C29D93}"/>
              </a:ext>
            </a:extLst>
          </p:cNvPr>
          <p:cNvSpPr txBox="1"/>
          <p:nvPr/>
        </p:nvSpPr>
        <p:spPr>
          <a:xfrm>
            <a:off x="5053310" y="2733031"/>
            <a:ext cx="9655350" cy="1292662"/>
          </a:xfrm>
          <a:prstGeom prst="rect">
            <a:avLst/>
          </a:prstGeom>
          <a:noFill/>
        </p:spPr>
        <p:txBody>
          <a:bodyPr wrap="square">
            <a:spAutoFit/>
          </a:bodyPr>
          <a:lstStyle/>
          <a:p>
            <a:r>
              <a:rPr lang="en-US" sz="6000" b="1" dirty="0">
                <a:solidFill>
                  <a:schemeClr val="bg1">
                    <a:lumMod val="50000"/>
                  </a:schemeClr>
                </a:solidFill>
                <a:latin typeface="Amatic SC" panose="00000500000000000000" pitchFamily="2" charset="-79"/>
                <a:cs typeface="Amatic SC" panose="00000500000000000000" pitchFamily="2" charset="-79"/>
              </a:rPr>
              <a:t>EYFS</a:t>
            </a:r>
            <a:endParaRPr lang="en-US" sz="3200" dirty="0">
              <a:solidFill>
                <a:schemeClr val="bg1">
                  <a:lumMod val="50000"/>
                </a:schemeClr>
              </a:solidFill>
              <a:latin typeface="Amatic SC" panose="00000500000000000000" pitchFamily="2" charset="-79"/>
              <a:cs typeface="Amatic SC" panose="00000500000000000000" pitchFamily="2" charset="-79"/>
            </a:endParaRPr>
          </a:p>
          <a:p>
            <a:endParaRPr lang="en-US" dirty="0">
              <a:latin typeface="Amatic SC" panose="00000500000000000000" pitchFamily="2" charset="-79"/>
              <a:cs typeface="Amatic SC" panose="00000500000000000000" pitchFamily="2" charset="-79"/>
            </a:endParaRPr>
          </a:p>
        </p:txBody>
      </p:sp>
      <p:pic>
        <p:nvPicPr>
          <p:cNvPr id="24" name="Picture 23">
            <a:extLst>
              <a:ext uri="{FF2B5EF4-FFF2-40B4-BE49-F238E27FC236}">
                <a16:creationId xmlns:a16="http://schemas.microsoft.com/office/drawing/2014/main" id="{43E966A7-F74F-4BC1-99D0-EE4B0A4F048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5999" y="6481407"/>
            <a:ext cx="902406" cy="292530"/>
          </a:xfrm>
          <a:prstGeom prst="rect">
            <a:avLst/>
          </a:prstGeom>
        </p:spPr>
      </p:pic>
    </p:spTree>
    <p:extLst>
      <p:ext uri="{BB962C8B-B14F-4D97-AF65-F5344CB8AC3E}">
        <p14:creationId xmlns:p14="http://schemas.microsoft.com/office/powerpoint/2010/main" val="6266632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1F513B9-E387-4FFF-9CB2-E35E11619420}"/>
              </a:ext>
            </a:extLst>
          </p:cNvPr>
          <p:cNvSpPr txBox="1"/>
          <p:nvPr/>
        </p:nvSpPr>
        <p:spPr>
          <a:xfrm>
            <a:off x="1398" y="0"/>
            <a:ext cx="6094602" cy="646331"/>
          </a:xfrm>
          <a:prstGeom prst="rect">
            <a:avLst/>
          </a:prstGeom>
          <a:noFill/>
        </p:spPr>
        <p:txBody>
          <a:bodyPr wrap="square">
            <a:spAutoFit/>
          </a:bodyPr>
          <a:lstStyle/>
          <a:p>
            <a:endParaRPr lang="en-US" dirty="0"/>
          </a:p>
          <a:p>
            <a:endParaRPr lang="en-GB" dirty="0"/>
          </a:p>
        </p:txBody>
      </p:sp>
      <p:sp>
        <p:nvSpPr>
          <p:cNvPr id="5" name="TextBox 4">
            <a:extLst>
              <a:ext uri="{FF2B5EF4-FFF2-40B4-BE49-F238E27FC236}">
                <a16:creationId xmlns:a16="http://schemas.microsoft.com/office/drawing/2014/main" id="{09245672-AF3E-45F1-8C83-76ACF7B417EF}"/>
              </a:ext>
            </a:extLst>
          </p:cNvPr>
          <p:cNvSpPr txBox="1"/>
          <p:nvPr/>
        </p:nvSpPr>
        <p:spPr>
          <a:xfrm>
            <a:off x="109406" y="1016302"/>
            <a:ext cx="11973187" cy="4739759"/>
          </a:xfrm>
          <a:prstGeom prst="rect">
            <a:avLst/>
          </a:prstGeom>
          <a:noFill/>
        </p:spPr>
        <p:txBody>
          <a:bodyPr wrap="square">
            <a:spAutoFit/>
          </a:bodyPr>
          <a:lstStyle/>
          <a:p>
            <a:r>
              <a:rPr lang="en-US" sz="3200" b="1" dirty="0">
                <a:latin typeface="Amatic SC" panose="00000500000000000000" pitchFamily="2" charset="-79"/>
                <a:cs typeface="Amatic SC" panose="00000500000000000000" pitchFamily="2" charset="-79"/>
              </a:rPr>
              <a:t>Unique Child: </a:t>
            </a:r>
            <a:r>
              <a:rPr lang="en-US" sz="2400" dirty="0">
                <a:latin typeface="Amatic SC" panose="00000500000000000000" pitchFamily="2" charset="-79"/>
                <a:cs typeface="Amatic SC" panose="00000500000000000000" pitchFamily="2" charset="-79"/>
              </a:rPr>
              <a:t>Every child is unique and has the potential to be resilient, capable, confident and self-assured.  </a:t>
            </a:r>
          </a:p>
          <a:p>
            <a:endParaRPr lang="en-US" sz="1000" dirty="0">
              <a:latin typeface="Amatic SC" panose="00000500000000000000" pitchFamily="2" charset="-79"/>
              <a:cs typeface="Amatic SC" panose="00000500000000000000" pitchFamily="2" charset="-79"/>
            </a:endParaRPr>
          </a:p>
          <a:p>
            <a:r>
              <a:rPr lang="en-US" sz="3200" b="1" dirty="0">
                <a:latin typeface="Amatic SC" panose="00000500000000000000" pitchFamily="2" charset="-79"/>
                <a:cs typeface="Amatic SC" panose="00000500000000000000" pitchFamily="2" charset="-79"/>
              </a:rPr>
              <a:t>Positive Relationships: </a:t>
            </a:r>
            <a:r>
              <a:rPr lang="en-US" sz="2400" dirty="0">
                <a:latin typeface="Amatic SC" panose="00000500000000000000" pitchFamily="2" charset="-79"/>
                <a:cs typeface="Amatic SC" panose="00000500000000000000" pitchFamily="2" charset="-79"/>
              </a:rPr>
              <a:t>Children flourish with warm, strong &amp; positive partnerships between all staff and parents/</a:t>
            </a:r>
            <a:r>
              <a:rPr lang="en-US" sz="2400" dirty="0" err="1">
                <a:latin typeface="Amatic SC" panose="00000500000000000000" pitchFamily="2" charset="-79"/>
                <a:cs typeface="Amatic SC" panose="00000500000000000000" pitchFamily="2" charset="-79"/>
              </a:rPr>
              <a:t>carers</a:t>
            </a:r>
            <a:r>
              <a:rPr lang="en-US" sz="2400" dirty="0">
                <a:latin typeface="Amatic SC" panose="00000500000000000000" pitchFamily="2" charset="-79"/>
                <a:cs typeface="Amatic SC" panose="00000500000000000000" pitchFamily="2" charset="-79"/>
              </a:rPr>
              <a:t>. This promotes independence across the EYFS curriculum. </a:t>
            </a:r>
          </a:p>
          <a:p>
            <a:endParaRPr lang="en-US" sz="1000" b="1" dirty="0">
              <a:latin typeface="Amatic SC" panose="00000500000000000000" pitchFamily="2" charset="-79"/>
              <a:cs typeface="Amatic SC" panose="00000500000000000000" pitchFamily="2" charset="-79"/>
            </a:endParaRPr>
          </a:p>
          <a:p>
            <a:r>
              <a:rPr lang="en-US" sz="3200" b="1" dirty="0">
                <a:latin typeface="Amatic SC" panose="00000500000000000000" pitchFamily="2" charset="-79"/>
                <a:cs typeface="Amatic SC" panose="00000500000000000000" pitchFamily="2" charset="-79"/>
              </a:rPr>
              <a:t>Enabling environments: </a:t>
            </a:r>
            <a:r>
              <a:rPr lang="en-US" sz="2400" dirty="0">
                <a:latin typeface="Amatic SC" panose="00000500000000000000" pitchFamily="2" charset="-79"/>
                <a:cs typeface="Amatic SC" panose="00000500000000000000" pitchFamily="2" charset="-79"/>
              </a:rPr>
              <a:t>Children learn and develop well in safe and secure environments where routines are established and where adults respond to their individual needs and passions and help them to build upon their learning over time. </a:t>
            </a:r>
          </a:p>
          <a:p>
            <a:endParaRPr lang="en-US" sz="1000" dirty="0">
              <a:latin typeface="Amatic SC" panose="00000500000000000000" pitchFamily="2" charset="-79"/>
              <a:cs typeface="Amatic SC" panose="00000500000000000000" pitchFamily="2" charset="-79"/>
            </a:endParaRPr>
          </a:p>
          <a:p>
            <a:r>
              <a:rPr lang="en-US" sz="3200" b="1" dirty="0">
                <a:latin typeface="Amatic SC" panose="00000500000000000000" pitchFamily="2" charset="-79"/>
                <a:cs typeface="Amatic SC" panose="00000500000000000000" pitchFamily="2" charset="-79"/>
              </a:rPr>
              <a:t>Learning and Development: </a:t>
            </a:r>
            <a:r>
              <a:rPr lang="en-US" sz="2400" dirty="0">
                <a:latin typeface="Amatic SC" panose="00000500000000000000" pitchFamily="2" charset="-79"/>
                <a:cs typeface="Amatic SC" panose="00000500000000000000" pitchFamily="2" charset="-79"/>
              </a:rPr>
              <a:t>Children develop and learn at different rates We must be aware of children who need greater support than others. </a:t>
            </a:r>
            <a:endParaRPr lang="en-GB" sz="2400" dirty="0">
              <a:latin typeface="Amatic SC" panose="00000500000000000000" pitchFamily="2" charset="-79"/>
              <a:cs typeface="Amatic SC" panose="00000500000000000000" pitchFamily="2" charset="-79"/>
            </a:endParaRPr>
          </a:p>
        </p:txBody>
      </p:sp>
      <p:sp>
        <p:nvSpPr>
          <p:cNvPr id="6" name="TextBox 5">
            <a:extLst>
              <a:ext uri="{FF2B5EF4-FFF2-40B4-BE49-F238E27FC236}">
                <a16:creationId xmlns:a16="http://schemas.microsoft.com/office/drawing/2014/main" id="{74058AA9-636B-4ADB-8D68-1D38786AA477}"/>
              </a:ext>
            </a:extLst>
          </p:cNvPr>
          <p:cNvSpPr txBox="1"/>
          <p:nvPr/>
        </p:nvSpPr>
        <p:spPr>
          <a:xfrm>
            <a:off x="127872" y="166180"/>
            <a:ext cx="9655350" cy="1138773"/>
          </a:xfrm>
          <a:prstGeom prst="rect">
            <a:avLst/>
          </a:prstGeom>
          <a:noFill/>
        </p:spPr>
        <p:txBody>
          <a:bodyPr wrap="square">
            <a:spAutoFit/>
          </a:bodyPr>
          <a:lstStyle/>
          <a:p>
            <a:r>
              <a:rPr lang="en-US" sz="5000" b="1" u="sng" dirty="0">
                <a:latin typeface="Amatic SC" panose="00000500000000000000" pitchFamily="2" charset="-79"/>
                <a:cs typeface="Amatic SC" panose="00000500000000000000" pitchFamily="2" charset="-79"/>
              </a:rPr>
              <a:t>Over arching Principles  </a:t>
            </a:r>
          </a:p>
          <a:p>
            <a:endParaRPr lang="en-US" dirty="0">
              <a:latin typeface="Amatic SC" panose="00000500000000000000" pitchFamily="2" charset="-79"/>
              <a:cs typeface="Amatic SC" panose="00000500000000000000" pitchFamily="2" charset="-79"/>
            </a:endParaRPr>
          </a:p>
        </p:txBody>
      </p:sp>
      <p:pic>
        <p:nvPicPr>
          <p:cNvPr id="4" name="Picture 3">
            <a:extLst>
              <a:ext uri="{FF2B5EF4-FFF2-40B4-BE49-F238E27FC236}">
                <a16:creationId xmlns:a16="http://schemas.microsoft.com/office/drawing/2014/main" id="{812DBF54-BB66-4063-A6DD-F75D440465D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089112">
            <a:off x="10719076" y="5379386"/>
            <a:ext cx="1445764" cy="1445764"/>
          </a:xfrm>
          <a:prstGeom prst="rect">
            <a:avLst/>
          </a:prstGeom>
        </p:spPr>
      </p:pic>
    </p:spTree>
    <p:extLst>
      <p:ext uri="{BB962C8B-B14F-4D97-AF65-F5344CB8AC3E}">
        <p14:creationId xmlns:p14="http://schemas.microsoft.com/office/powerpoint/2010/main" val="42838519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peech Bubble: Oval 2">
            <a:extLst>
              <a:ext uri="{FF2B5EF4-FFF2-40B4-BE49-F238E27FC236}">
                <a16:creationId xmlns:a16="http://schemas.microsoft.com/office/drawing/2014/main" id="{A88B808A-F1D1-4099-9D49-691AA97A7FD3}"/>
              </a:ext>
            </a:extLst>
          </p:cNvPr>
          <p:cNvSpPr/>
          <p:nvPr/>
        </p:nvSpPr>
        <p:spPr>
          <a:xfrm>
            <a:off x="211645" y="98571"/>
            <a:ext cx="11768709" cy="6660857"/>
          </a:xfrm>
          <a:prstGeom prst="wedgeEllipseCallout">
            <a:avLst>
              <a:gd name="adj1" fmla="val 54879"/>
              <a:gd name="adj2" fmla="val 61355"/>
            </a:avLst>
          </a:prstGeom>
          <a:gradFill flip="none" rotWithShape="1">
            <a:gsLst>
              <a:gs pos="0">
                <a:schemeClr val="accent4">
                  <a:tint val="66000"/>
                  <a:satMod val="160000"/>
                </a:schemeClr>
              </a:gs>
              <a:gs pos="50000">
                <a:schemeClr val="accent4">
                  <a:tint val="44500"/>
                  <a:satMod val="160000"/>
                </a:schemeClr>
              </a:gs>
              <a:gs pos="100000">
                <a:schemeClr val="accent4">
                  <a:tint val="23500"/>
                  <a:satMod val="160000"/>
                </a:schemeClr>
              </a:gs>
            </a:gsLst>
            <a:lin ang="8100000" scaled="1"/>
            <a:tileRect/>
          </a:gradFill>
          <a:scene3d>
            <a:camera prst="orthographicFront"/>
            <a:lightRig rig="threePt" dir="t"/>
          </a:scene3d>
          <a:sp3d>
            <a:bevel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3200" dirty="0">
              <a:solidFill>
                <a:schemeClr val="tx1"/>
              </a:solidFill>
              <a:latin typeface="RM Typerighter old" panose="00000400000000000000" pitchFamily="2" charset="-79"/>
              <a:cs typeface="RM Typerighter old" panose="00000400000000000000" pitchFamily="2" charset="-79"/>
            </a:endParaRPr>
          </a:p>
        </p:txBody>
      </p:sp>
      <p:pic>
        <p:nvPicPr>
          <p:cNvPr id="1028" name="Picture 4" descr="See the source image">
            <a:extLst>
              <a:ext uri="{FF2B5EF4-FFF2-40B4-BE49-F238E27FC236}">
                <a16:creationId xmlns:a16="http://schemas.microsoft.com/office/drawing/2014/main" id="{60D74BBE-0809-4C87-A0EB-0EE1E5357EC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89919" y="5480221"/>
            <a:ext cx="1323397" cy="91924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F836C49A-1249-4D6D-947F-B02BEE6E06FB}"/>
              </a:ext>
            </a:extLst>
          </p:cNvPr>
          <p:cNvSpPr/>
          <p:nvPr/>
        </p:nvSpPr>
        <p:spPr>
          <a:xfrm>
            <a:off x="1127691" y="1593467"/>
            <a:ext cx="9936615" cy="3323987"/>
          </a:xfrm>
          <a:prstGeom prst="rect">
            <a:avLst/>
          </a:prstGeom>
          <a:noFill/>
        </p:spPr>
        <p:txBody>
          <a:bodyPr wrap="square" lIns="91440" tIns="45720" rIns="91440" bIns="45720">
            <a:spAutoFit/>
          </a:bodyPr>
          <a:lstStyle/>
          <a:p>
            <a:pPr algn="ctr"/>
            <a:r>
              <a:rPr lang="en-GB" sz="3500" dirty="0">
                <a:solidFill>
                  <a:schemeClr val="tx1"/>
                </a:solidFill>
                <a:cs typeface="RM Typerighter old" panose="00000400000000000000" pitchFamily="2" charset="-79"/>
              </a:rPr>
              <a:t>PLAY is essential for children’s development across all areas. Play builds on children’s confidence as they learn to explore, to relate to others around them and develop relationships ,set their own goals and solve problems. Children learn by leading their own play and by taking part in play which is guided by adults.</a:t>
            </a:r>
          </a:p>
        </p:txBody>
      </p:sp>
      <p:sp>
        <p:nvSpPr>
          <p:cNvPr id="13" name="TextBox 12">
            <a:extLst>
              <a:ext uri="{FF2B5EF4-FFF2-40B4-BE49-F238E27FC236}">
                <a16:creationId xmlns:a16="http://schemas.microsoft.com/office/drawing/2014/main" id="{7EC03EEA-04DD-4227-A4E7-F03B29B57D03}"/>
              </a:ext>
            </a:extLst>
          </p:cNvPr>
          <p:cNvSpPr txBox="1"/>
          <p:nvPr/>
        </p:nvSpPr>
        <p:spPr>
          <a:xfrm>
            <a:off x="1781167" y="1030700"/>
            <a:ext cx="11579773" cy="707886"/>
          </a:xfrm>
          <a:prstGeom prst="rect">
            <a:avLst/>
          </a:prstGeom>
          <a:noFill/>
        </p:spPr>
        <p:txBody>
          <a:bodyPr wrap="square">
            <a:spAutoFit/>
          </a:bodyPr>
          <a:lstStyle/>
          <a:p>
            <a:r>
              <a:rPr lang="en-GB" sz="4000" b="1" spc="-150" dirty="0">
                <a:solidFill>
                  <a:srgbClr val="002060"/>
                </a:solidFill>
                <a:latin typeface="Amatic SC" panose="00000500000000000000" pitchFamily="2" charset="-79"/>
                <a:cs typeface="Amatic SC" panose="00000500000000000000" pitchFamily="2" charset="-79"/>
              </a:rPr>
              <a:t>This is all done through Play! </a:t>
            </a:r>
          </a:p>
        </p:txBody>
      </p:sp>
    </p:spTree>
    <p:extLst>
      <p:ext uri="{BB962C8B-B14F-4D97-AF65-F5344CB8AC3E}">
        <p14:creationId xmlns:p14="http://schemas.microsoft.com/office/powerpoint/2010/main" val="41522267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2510" y="901850"/>
            <a:ext cx="10963563" cy="5262979"/>
          </a:xfrm>
          <a:prstGeom prst="rect">
            <a:avLst/>
          </a:prstGeom>
          <a:noFill/>
        </p:spPr>
        <p:txBody>
          <a:bodyPr wrap="square" rtlCol="0">
            <a:spAutoFit/>
          </a:bodyPr>
          <a:lstStyle/>
          <a:p>
            <a:r>
              <a:rPr lang="en-GB" sz="2800" dirty="0"/>
              <a:t>The 7 areas of learning are encompassed in our school curriculum. </a:t>
            </a:r>
          </a:p>
          <a:p>
            <a:r>
              <a:rPr lang="en-GB" sz="2800" dirty="0"/>
              <a:t>Over the year the children will be immersed in 6 different topics:</a:t>
            </a:r>
          </a:p>
          <a:p>
            <a:endParaRPr lang="en-GB" sz="2800" dirty="0"/>
          </a:p>
          <a:p>
            <a:pPr marL="285750" indent="-285750">
              <a:lnSpc>
                <a:spcPct val="150000"/>
              </a:lnSpc>
              <a:buFont typeface="Arial" panose="020B0604020202020204" pitchFamily="34" charset="0"/>
              <a:buChar char="•"/>
            </a:pPr>
            <a:r>
              <a:rPr lang="en-GB" sz="2800" b="1" dirty="0"/>
              <a:t>Super Me</a:t>
            </a:r>
          </a:p>
          <a:p>
            <a:pPr marL="285750" indent="-285750">
              <a:lnSpc>
                <a:spcPct val="150000"/>
              </a:lnSpc>
              <a:buFont typeface="Arial" panose="020B0604020202020204" pitchFamily="34" charset="0"/>
              <a:buChar char="•"/>
            </a:pPr>
            <a:r>
              <a:rPr lang="en-GB" sz="2800" b="1" dirty="0"/>
              <a:t>Space and celebrations </a:t>
            </a:r>
          </a:p>
          <a:p>
            <a:pPr marL="285750" indent="-285750">
              <a:lnSpc>
                <a:spcPct val="150000"/>
              </a:lnSpc>
              <a:buFont typeface="Arial" panose="020B0604020202020204" pitchFamily="34" charset="0"/>
              <a:buChar char="•"/>
            </a:pPr>
            <a:r>
              <a:rPr lang="en-GB" sz="2800" b="1" dirty="0"/>
              <a:t>999 – What’s your emergency?</a:t>
            </a:r>
          </a:p>
          <a:p>
            <a:pPr marL="285750" indent="-285750">
              <a:lnSpc>
                <a:spcPct val="150000"/>
              </a:lnSpc>
              <a:buFont typeface="Arial" panose="020B0604020202020204" pitchFamily="34" charset="0"/>
              <a:buChar char="•"/>
            </a:pPr>
            <a:r>
              <a:rPr lang="en-GB" sz="2800" b="1" dirty="0"/>
              <a:t>Once upon a time</a:t>
            </a:r>
          </a:p>
          <a:p>
            <a:pPr marL="285750" indent="-285750">
              <a:lnSpc>
                <a:spcPct val="150000"/>
              </a:lnSpc>
              <a:buFont typeface="Arial" panose="020B0604020202020204" pitchFamily="34" charset="0"/>
              <a:buChar char="•"/>
            </a:pPr>
            <a:r>
              <a:rPr lang="en-GB" sz="2800" b="1" dirty="0"/>
              <a:t>All creatures great and small</a:t>
            </a:r>
          </a:p>
          <a:p>
            <a:pPr marL="285750" indent="-285750">
              <a:lnSpc>
                <a:spcPct val="150000"/>
              </a:lnSpc>
              <a:buFont typeface="Arial" panose="020B0604020202020204" pitchFamily="34" charset="0"/>
              <a:buChar char="•"/>
            </a:pPr>
            <a:r>
              <a:rPr lang="en-GB" sz="2800" b="1" dirty="0"/>
              <a:t>Under the Sea</a:t>
            </a:r>
          </a:p>
        </p:txBody>
      </p:sp>
      <p:sp>
        <p:nvSpPr>
          <p:cNvPr id="3" name="TextBox 2"/>
          <p:cNvSpPr txBox="1"/>
          <p:nvPr/>
        </p:nvSpPr>
        <p:spPr>
          <a:xfrm>
            <a:off x="230909" y="193964"/>
            <a:ext cx="7860145" cy="707886"/>
          </a:xfrm>
          <a:prstGeom prst="rect">
            <a:avLst/>
          </a:prstGeom>
          <a:noFill/>
        </p:spPr>
        <p:txBody>
          <a:bodyPr wrap="square" rtlCol="0">
            <a:spAutoFit/>
          </a:bodyPr>
          <a:lstStyle/>
          <a:p>
            <a:r>
              <a:rPr lang="en-GB" sz="4000" b="1" u="sng" dirty="0"/>
              <a:t>Curriculum</a:t>
            </a:r>
          </a:p>
        </p:txBody>
      </p:sp>
      <p:pic>
        <p:nvPicPr>
          <p:cNvPr id="2050" name="Picture 2" descr="All About Me Preschool Activities Them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58106"/>
          <a:stretch/>
        </p:blipFill>
        <p:spPr bwMode="auto">
          <a:xfrm>
            <a:off x="9699728" y="3723208"/>
            <a:ext cx="2124991" cy="133475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pace Word Mat | Teaching Ide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1791" y="1995812"/>
            <a:ext cx="1943141" cy="137163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999: What Is Your Emergency?: Amazon.co.uk: Maria Sare: 9781907552601: Books"/>
          <p:cNvPicPr>
            <a:picLocks noChangeAspect="1" noChangeArrowheads="1"/>
          </p:cNvPicPr>
          <p:nvPr/>
        </p:nvPicPr>
        <p:blipFill rotWithShape="1">
          <a:blip r:embed="rId4">
            <a:extLst>
              <a:ext uri="{28A0092B-C50C-407E-A947-70E740481C1C}">
                <a14:useLocalDpi xmlns:a14="http://schemas.microsoft.com/office/drawing/2010/main" val="0"/>
              </a:ext>
            </a:extLst>
          </a:blip>
          <a:srcRect t="61408"/>
          <a:stretch/>
        </p:blipFill>
        <p:spPr bwMode="auto">
          <a:xfrm>
            <a:off x="9699728" y="2045614"/>
            <a:ext cx="1989789" cy="120120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Under the Sea topic pack- Sea Life | Teaching Resource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51791" y="3657600"/>
            <a:ext cx="1953203" cy="19532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61641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60327-00DA-41A2-842B-89CC701E4708}"/>
              </a:ext>
            </a:extLst>
          </p:cNvPr>
          <p:cNvSpPr>
            <a:spLocks noGrp="1"/>
          </p:cNvSpPr>
          <p:nvPr>
            <p:ph type="title"/>
          </p:nvPr>
        </p:nvSpPr>
        <p:spPr>
          <a:xfrm>
            <a:off x="481013" y="3752849"/>
            <a:ext cx="3290887" cy="2452687"/>
          </a:xfrm>
        </p:spPr>
        <p:txBody>
          <a:bodyPr vert="horz" lIns="91440" tIns="45720" rIns="91440" bIns="45720" rtlCol="0" anchor="ctr">
            <a:normAutofit/>
          </a:bodyPr>
          <a:lstStyle/>
          <a:p>
            <a:r>
              <a:rPr lang="en-US" sz="3600" b="1" u="sng" dirty="0"/>
              <a:t>Phonics</a:t>
            </a:r>
            <a:endParaRPr lang="en-US" sz="3600" dirty="0"/>
          </a:p>
        </p:txBody>
      </p:sp>
      <p:sp>
        <p:nvSpPr>
          <p:cNvPr id="4" name="Content Placeholder 3">
            <a:extLst>
              <a:ext uri="{FF2B5EF4-FFF2-40B4-BE49-F238E27FC236}">
                <a16:creationId xmlns:a16="http://schemas.microsoft.com/office/drawing/2014/main" id="{307EA0CD-F93E-4FFA-9CCA-379A58A64ED0}"/>
              </a:ext>
            </a:extLst>
          </p:cNvPr>
          <p:cNvSpPr>
            <a:spLocks noGrp="1"/>
          </p:cNvSpPr>
          <p:nvPr>
            <p:ph sz="half" idx="2"/>
          </p:nvPr>
        </p:nvSpPr>
        <p:spPr>
          <a:xfrm>
            <a:off x="2420261" y="3260436"/>
            <a:ext cx="9289134" cy="3597564"/>
          </a:xfrm>
        </p:spPr>
        <p:txBody>
          <a:bodyPr vert="horz" lIns="91440" tIns="45720" rIns="91440" bIns="45720" rtlCol="0" anchor="ctr">
            <a:normAutofit/>
          </a:bodyPr>
          <a:lstStyle/>
          <a:p>
            <a:r>
              <a:rPr lang="en-US" sz="1800" dirty="0"/>
              <a:t>In school we follow a phonics scheme called Little </a:t>
            </a:r>
            <a:r>
              <a:rPr lang="en-US" sz="1800" dirty="0" err="1"/>
              <a:t>Wandle</a:t>
            </a:r>
            <a:r>
              <a:rPr lang="en-US" sz="1800" dirty="0"/>
              <a:t> Letters and Sounds Revised. We have followed this scheme for 2 years now and invested heavily in booked which are matched to your child’s phonic level.</a:t>
            </a:r>
          </a:p>
          <a:p>
            <a:r>
              <a:rPr lang="en-US" sz="1800" dirty="0"/>
              <a:t>The scheme has proved successful and the children have made excellent progress. </a:t>
            </a:r>
          </a:p>
          <a:p>
            <a:r>
              <a:rPr lang="en-US" sz="1800" dirty="0">
                <a:cs typeface="Calibri"/>
              </a:rPr>
              <a:t>Once your children have started school we will be arranging a parent meeting to inform you about how we teach phonics in EYFS and how you can help to support your child at home. </a:t>
            </a:r>
          </a:p>
        </p:txBody>
      </p:sp>
      <p:pic>
        <p:nvPicPr>
          <p:cNvPr id="2050" name="Picture 2" descr="Little Wandle Letters and Sounds Revised (@LettersSounds) / 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5725" y="190123"/>
            <a:ext cx="3810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89774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1021A-0729-4219-A686-FE14387C5C3A}"/>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sz="4400" b="1" u="sng" dirty="0"/>
              <a:t>School Buddies </a:t>
            </a:r>
          </a:p>
        </p:txBody>
      </p:sp>
      <p:sp>
        <p:nvSpPr>
          <p:cNvPr id="4" name="Text Placeholder 3">
            <a:extLst>
              <a:ext uri="{FF2B5EF4-FFF2-40B4-BE49-F238E27FC236}">
                <a16:creationId xmlns:a16="http://schemas.microsoft.com/office/drawing/2014/main" id="{B55D7646-A6C9-4AE3-AA57-38EF09038747}"/>
              </a:ext>
            </a:extLst>
          </p:cNvPr>
          <p:cNvSpPr>
            <a:spLocks noGrp="1"/>
          </p:cNvSpPr>
          <p:nvPr>
            <p:ph type="body" sz="half" idx="2"/>
          </p:nvPr>
        </p:nvSpPr>
        <p:spPr>
          <a:xfrm>
            <a:off x="838200" y="1825625"/>
            <a:ext cx="4087174" cy="4351338"/>
          </a:xfrm>
        </p:spPr>
        <p:txBody>
          <a:bodyPr vert="horz" lIns="91440" tIns="45720" rIns="91440" bIns="45720" rtlCol="0" anchor="t">
            <a:normAutofit/>
          </a:bodyPr>
          <a:lstStyle/>
          <a:p>
            <a:r>
              <a:rPr lang="en-US" sz="2000" dirty="0">
                <a:cs typeface="Calibri" panose="020F0502020204030204"/>
              </a:rPr>
              <a:t>Your child will be given a year 5 or 6 buddy when they starts school. This helps them to know what to do at lunchtime and playtime. They will receive a letter from their buddy this term to introduce themselves. </a:t>
            </a:r>
          </a:p>
          <a:p>
            <a:r>
              <a:rPr lang="en-US" sz="2000" dirty="0">
                <a:cs typeface="Calibri" panose="020F0502020204030204"/>
              </a:rPr>
              <a:t>The children will have an opportunity to meet their buddy in person once they are settled at school. </a:t>
            </a:r>
          </a:p>
          <a:p>
            <a:endParaRPr lang="en-US" sz="2000" dirty="0">
              <a:cs typeface="Calibri" panose="020F0502020204030204"/>
            </a:endParaRPr>
          </a:p>
        </p:txBody>
      </p:sp>
      <p:pic>
        <p:nvPicPr>
          <p:cNvPr id="5" name="Picture 5" descr="A picture containing food&#10;&#10;Description generated with very high confidence">
            <a:extLst>
              <a:ext uri="{FF2B5EF4-FFF2-40B4-BE49-F238E27FC236}">
                <a16:creationId xmlns:a16="http://schemas.microsoft.com/office/drawing/2014/main" id="{9EF39048-8064-4329-AC40-6164804698AC}"/>
              </a:ext>
            </a:extLst>
          </p:cNvPr>
          <p:cNvPicPr>
            <a:picLocks noGrp="1" noChangeAspect="1"/>
          </p:cNvPicPr>
          <p:nvPr>
            <p:ph type="pic" idx="1"/>
          </p:nvPr>
        </p:nvPicPr>
        <p:blipFill rotWithShape="1">
          <a:blip r:embed="rId2"/>
          <a:srcRect l="2588" r="2585" b="-2"/>
          <a:stretch/>
        </p:blipFill>
        <p:spPr>
          <a:xfrm>
            <a:off x="5120640" y="1904281"/>
            <a:ext cx="6233160" cy="4272681"/>
          </a:xfrm>
          <a:prstGeom prst="rect">
            <a:avLst/>
          </a:prstGeom>
        </p:spPr>
      </p:pic>
    </p:spTree>
    <p:extLst>
      <p:ext uri="{BB962C8B-B14F-4D97-AF65-F5344CB8AC3E}">
        <p14:creationId xmlns:p14="http://schemas.microsoft.com/office/powerpoint/2010/main" val="29982726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Forest School </a:t>
            </a:r>
          </a:p>
        </p:txBody>
      </p:sp>
      <p:pic>
        <p:nvPicPr>
          <p:cNvPr id="5" name="Picture Placeholder 4"/>
          <p:cNvPicPr>
            <a:picLocks noGrp="1" noChangeAspect="1"/>
          </p:cNvPicPr>
          <p:nvPr>
            <p:ph type="pic" idx="1"/>
          </p:nvPr>
        </p:nvPicPr>
        <p:blipFill rotWithShape="1">
          <a:blip r:embed="rId2"/>
          <a:srcRect l="18761" t="13355" r="20555" b="9250"/>
          <a:stretch/>
        </p:blipFill>
        <p:spPr>
          <a:xfrm>
            <a:off x="5562599" y="666750"/>
            <a:ext cx="6048375" cy="5202238"/>
          </a:xfrm>
          <a:prstGeom prst="rect">
            <a:avLst/>
          </a:prstGeom>
        </p:spPr>
      </p:pic>
      <p:sp>
        <p:nvSpPr>
          <p:cNvPr id="4" name="Text Placeholder 3"/>
          <p:cNvSpPr>
            <a:spLocks noGrp="1"/>
          </p:cNvSpPr>
          <p:nvPr>
            <p:ph type="body" sz="half" idx="2"/>
          </p:nvPr>
        </p:nvSpPr>
        <p:spPr/>
        <p:txBody>
          <a:bodyPr>
            <a:normAutofit lnSpcReduction="10000"/>
          </a:bodyPr>
          <a:lstStyle/>
          <a:p>
            <a:r>
              <a:rPr lang="en-GB" dirty="0"/>
              <a:t>The children will have the wonderful opportunity to take part in Forest School learning during their time at </a:t>
            </a:r>
            <a:r>
              <a:rPr lang="en-GB" dirty="0" err="1"/>
              <a:t>Mountnessing</a:t>
            </a:r>
            <a:r>
              <a:rPr lang="en-GB" dirty="0"/>
              <a:t>. They can build dens, make potions in the mud kitchen, toast marshmallows on the camp fire and learn how to explore and take risks safely. We have a qualified Forest School leader who will run these sessions. </a:t>
            </a:r>
          </a:p>
          <a:p>
            <a:r>
              <a:rPr lang="en-GB" dirty="0"/>
              <a:t>You will be informed nearer the time when these sessions will take place. </a:t>
            </a:r>
          </a:p>
          <a:p>
            <a:r>
              <a:rPr lang="en-GB" dirty="0"/>
              <a:t>On a forest school day the children will need to wear warm comfortable clothes and will be provided will overalls to kept them dry. Hats, scarves and gloves will be needed for cold weather and a pair of NAMED welly boots must be provided and will be kept at school. </a:t>
            </a:r>
          </a:p>
        </p:txBody>
      </p:sp>
    </p:spTree>
    <p:extLst>
      <p:ext uri="{BB962C8B-B14F-4D97-AF65-F5344CB8AC3E}">
        <p14:creationId xmlns:p14="http://schemas.microsoft.com/office/powerpoint/2010/main" val="8693182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839788" y="5509537"/>
            <a:ext cx="10133012" cy="1283855"/>
          </a:xfrm>
        </p:spPr>
        <p:txBody>
          <a:bodyPr>
            <a:noAutofit/>
          </a:bodyPr>
          <a:lstStyle/>
          <a:p>
            <a:pPr algn="ctr"/>
            <a:r>
              <a:rPr lang="en-GB" sz="1800" b="1" dirty="0"/>
              <a:t>School meals are free for all EYFS &amp; KS1 children</a:t>
            </a:r>
            <a:r>
              <a:rPr lang="en-GB" sz="1800" dirty="0"/>
              <a:t>. </a:t>
            </a:r>
          </a:p>
          <a:p>
            <a:pPr algn="ctr"/>
            <a:r>
              <a:rPr lang="en-GB" sz="1800" dirty="0"/>
              <a:t>The menu is available on our website and will be sent out via parent mail every half term. Please let the office know of any allergies your child may have before they start school in September. </a:t>
            </a:r>
          </a:p>
          <a:p>
            <a:pPr algn="ctr"/>
            <a:r>
              <a:rPr lang="en-GB" sz="1800" b="1" dirty="0">
                <a:solidFill>
                  <a:srgbClr val="FF0000"/>
                </a:solidFill>
              </a:rPr>
              <a:t>We are a nut free school. </a:t>
            </a:r>
          </a:p>
        </p:txBody>
      </p:sp>
      <p:pic>
        <p:nvPicPr>
          <p:cNvPr id="2" name="Picture 1"/>
          <p:cNvPicPr>
            <a:picLocks noChangeAspect="1"/>
          </p:cNvPicPr>
          <p:nvPr/>
        </p:nvPicPr>
        <p:blipFill>
          <a:blip r:embed="rId2"/>
          <a:stretch>
            <a:fillRect/>
          </a:stretch>
        </p:blipFill>
        <p:spPr>
          <a:xfrm>
            <a:off x="1945241" y="72428"/>
            <a:ext cx="7723484" cy="5437110"/>
          </a:xfrm>
          <a:prstGeom prst="rect">
            <a:avLst/>
          </a:prstGeom>
        </p:spPr>
      </p:pic>
    </p:spTree>
    <p:extLst>
      <p:ext uri="{BB962C8B-B14F-4D97-AF65-F5344CB8AC3E}">
        <p14:creationId xmlns:p14="http://schemas.microsoft.com/office/powerpoint/2010/main" val="41112035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Transition dates:</a:t>
            </a:r>
          </a:p>
        </p:txBody>
      </p:sp>
      <p:sp>
        <p:nvSpPr>
          <p:cNvPr id="3" name="Content Placeholder 2"/>
          <p:cNvSpPr>
            <a:spLocks noGrp="1"/>
          </p:cNvSpPr>
          <p:nvPr>
            <p:ph sz="half" idx="1"/>
          </p:nvPr>
        </p:nvSpPr>
        <p:spPr>
          <a:xfrm>
            <a:off x="625763" y="1825625"/>
            <a:ext cx="5181600" cy="4351338"/>
          </a:xfrm>
        </p:spPr>
        <p:txBody>
          <a:bodyPr/>
          <a:lstStyle/>
          <a:p>
            <a:pPr marL="0" indent="0">
              <a:buNone/>
            </a:pPr>
            <a:r>
              <a:rPr lang="en-GB" dirty="0"/>
              <a:t>Home visits will take place on either:</a:t>
            </a:r>
          </a:p>
          <a:p>
            <a:r>
              <a:rPr lang="en-GB" dirty="0"/>
              <a:t>Monday 8</a:t>
            </a:r>
            <a:r>
              <a:rPr lang="en-GB" baseline="30000" dirty="0"/>
              <a:t>th</a:t>
            </a:r>
            <a:r>
              <a:rPr lang="en-GB" dirty="0"/>
              <a:t> July </a:t>
            </a:r>
          </a:p>
          <a:p>
            <a:r>
              <a:rPr lang="en-GB" dirty="0"/>
              <a:t>Tuesday 9</a:t>
            </a:r>
            <a:r>
              <a:rPr lang="en-GB" baseline="30000" dirty="0"/>
              <a:t>th</a:t>
            </a:r>
            <a:r>
              <a:rPr lang="en-GB" dirty="0"/>
              <a:t> July </a:t>
            </a:r>
          </a:p>
          <a:p>
            <a:r>
              <a:rPr lang="en-GB" dirty="0"/>
              <a:t>Friday 11</a:t>
            </a:r>
            <a:r>
              <a:rPr lang="en-GB" baseline="30000" dirty="0"/>
              <a:t>th</a:t>
            </a:r>
            <a:r>
              <a:rPr lang="en-GB" dirty="0"/>
              <a:t> July </a:t>
            </a:r>
          </a:p>
          <a:p>
            <a:endParaRPr lang="en-GB" dirty="0"/>
          </a:p>
          <a:p>
            <a:pPr marL="0" indent="0">
              <a:buNone/>
            </a:pPr>
            <a:r>
              <a:rPr lang="en-GB" dirty="0"/>
              <a:t>You will be given a date and time slot before you leave today.</a:t>
            </a:r>
          </a:p>
        </p:txBody>
      </p:sp>
      <p:sp>
        <p:nvSpPr>
          <p:cNvPr id="4" name="Content Placeholder 3"/>
          <p:cNvSpPr>
            <a:spLocks noGrp="1"/>
          </p:cNvSpPr>
          <p:nvPr>
            <p:ph sz="half" idx="2"/>
          </p:nvPr>
        </p:nvSpPr>
        <p:spPr>
          <a:xfrm>
            <a:off x="6467763" y="1825625"/>
            <a:ext cx="5181600" cy="4351338"/>
          </a:xfrm>
        </p:spPr>
        <p:txBody>
          <a:bodyPr/>
          <a:lstStyle/>
          <a:p>
            <a:pPr marL="0" indent="0">
              <a:buNone/>
            </a:pPr>
            <a:r>
              <a:rPr lang="en-GB" dirty="0"/>
              <a:t>Stay and play session in school is on Monday 14</a:t>
            </a:r>
            <a:r>
              <a:rPr lang="en-GB" baseline="30000" dirty="0"/>
              <a:t>th</a:t>
            </a:r>
            <a:r>
              <a:rPr lang="en-GB" dirty="0"/>
              <a:t> or Tuesday 15</a:t>
            </a:r>
            <a:r>
              <a:rPr lang="en-GB" baseline="30000" dirty="0"/>
              <a:t>th</a:t>
            </a:r>
            <a:r>
              <a:rPr lang="en-GB" dirty="0"/>
              <a:t>  July 1.30 – 3.00pm.</a:t>
            </a:r>
          </a:p>
          <a:p>
            <a:pPr marL="0" indent="0">
              <a:buNone/>
            </a:pPr>
            <a:r>
              <a:rPr lang="en-GB" dirty="0"/>
              <a:t>Your child will given a morning or afternoon session for their transition into school in September - we gradually transition them into school life.</a:t>
            </a:r>
          </a:p>
        </p:txBody>
      </p:sp>
    </p:spTree>
    <p:extLst>
      <p:ext uri="{BB962C8B-B14F-4D97-AF65-F5344CB8AC3E}">
        <p14:creationId xmlns:p14="http://schemas.microsoft.com/office/powerpoint/2010/main" val="3403963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September 2025</a:t>
            </a:r>
          </a:p>
        </p:txBody>
      </p:sp>
      <p:sp>
        <p:nvSpPr>
          <p:cNvPr id="3" name="Content Placeholder 2"/>
          <p:cNvSpPr>
            <a:spLocks noGrp="1"/>
          </p:cNvSpPr>
          <p:nvPr>
            <p:ph sz="half" idx="1"/>
          </p:nvPr>
        </p:nvSpPr>
        <p:spPr>
          <a:xfrm>
            <a:off x="838200" y="1357745"/>
            <a:ext cx="10515599" cy="1607127"/>
          </a:xfrm>
        </p:spPr>
        <p:txBody>
          <a:bodyPr>
            <a:normAutofit fontScale="85000" lnSpcReduction="20000"/>
          </a:bodyPr>
          <a:lstStyle/>
          <a:p>
            <a:pPr marL="0" indent="0">
              <a:buNone/>
            </a:pPr>
            <a:r>
              <a:rPr lang="en-GB" dirty="0"/>
              <a:t>In order to support your child to settle into school life smoothly, we implement a staggered start. This allows the children to learn our class rules and routines and meet new friends in smaller more focussed groups. We want all children to have a positive start to their school life so children with SEND may be offered an opportunity to have a longer induction period if needed. </a:t>
            </a:r>
          </a:p>
        </p:txBody>
      </p:sp>
      <p:sp>
        <p:nvSpPr>
          <p:cNvPr id="4" name="Content Placeholder 3"/>
          <p:cNvSpPr>
            <a:spLocks noGrp="1"/>
          </p:cNvSpPr>
          <p:nvPr>
            <p:ph sz="half" idx="2"/>
          </p:nvPr>
        </p:nvSpPr>
        <p:spPr>
          <a:xfrm>
            <a:off x="945931" y="2890982"/>
            <a:ext cx="10407869" cy="3478286"/>
          </a:xfrm>
        </p:spPr>
        <p:txBody>
          <a:bodyPr>
            <a:normAutofit fontScale="85000" lnSpcReduction="20000"/>
          </a:bodyPr>
          <a:lstStyle/>
          <a:p>
            <a:pPr marL="0" indent="0">
              <a:buNone/>
            </a:pPr>
            <a:r>
              <a:rPr lang="en-GB" b="1" u="sng" dirty="0"/>
              <a:t>Week 1:  Week beginning Tuesday 2</a:t>
            </a:r>
            <a:r>
              <a:rPr lang="en-GB" b="1" u="sng" baseline="30000" dirty="0"/>
              <a:t>nd</a:t>
            </a:r>
            <a:r>
              <a:rPr lang="en-GB" b="1" u="sng" dirty="0"/>
              <a:t>  – Friday 5</a:t>
            </a:r>
            <a:r>
              <a:rPr lang="en-GB" b="1" u="sng" baseline="30000" dirty="0"/>
              <a:t>th</a:t>
            </a:r>
            <a:r>
              <a:rPr lang="en-GB" b="1" u="sng" dirty="0"/>
              <a:t> September </a:t>
            </a:r>
            <a:r>
              <a:rPr lang="en-GB" b="1" dirty="0"/>
              <a:t>(4 days)</a:t>
            </a:r>
            <a:endParaRPr lang="en-GB" b="1" u="sng" dirty="0"/>
          </a:p>
          <a:p>
            <a:pPr marL="0" indent="0">
              <a:buNone/>
            </a:pPr>
            <a:r>
              <a:rPr lang="en-GB" sz="2400" dirty="0"/>
              <a:t>Half day sessions:</a:t>
            </a:r>
          </a:p>
          <a:p>
            <a:pPr marL="0" indent="0">
              <a:buNone/>
            </a:pPr>
            <a:r>
              <a:rPr lang="en-GB" sz="2400" dirty="0"/>
              <a:t>Morning sessions will run from 9.00 – 11.30am and afternoon sessions will run from 12.30 – 3.00pm.</a:t>
            </a:r>
          </a:p>
          <a:p>
            <a:pPr marL="0" indent="0">
              <a:buNone/>
            </a:pPr>
            <a:r>
              <a:rPr lang="en-GB" b="1" u="sng" dirty="0"/>
              <a:t>Week 2: Week beginning Monday 8</a:t>
            </a:r>
            <a:r>
              <a:rPr lang="en-GB" b="1" u="sng" baseline="30000" dirty="0"/>
              <a:t>th</a:t>
            </a:r>
            <a:r>
              <a:rPr lang="en-GB" b="1" u="sng" dirty="0"/>
              <a:t> September</a:t>
            </a:r>
          </a:p>
          <a:p>
            <a:pPr marL="0" indent="0">
              <a:buNone/>
            </a:pPr>
            <a:r>
              <a:rPr lang="en-GB" sz="2400" dirty="0"/>
              <a:t>Half days -  morning and afternoon times continue as above. </a:t>
            </a:r>
          </a:p>
          <a:p>
            <a:pPr marL="0" indent="0">
              <a:buNone/>
            </a:pPr>
            <a:r>
              <a:rPr lang="en-GB" b="1" u="sng" dirty="0"/>
              <a:t>Week 3 - Week beginning 15</a:t>
            </a:r>
            <a:r>
              <a:rPr lang="en-GB" b="1" u="sng" baseline="30000" dirty="0"/>
              <a:t>th</a:t>
            </a:r>
            <a:r>
              <a:rPr lang="en-GB" b="1" u="sng" dirty="0"/>
              <a:t> September</a:t>
            </a:r>
          </a:p>
          <a:p>
            <a:pPr marL="0" indent="0">
              <a:buNone/>
            </a:pPr>
            <a:r>
              <a:rPr lang="en-GB" sz="2400" b="1" dirty="0"/>
              <a:t>Monday, Tuesday, Wednesday </a:t>
            </a:r>
            <a:r>
              <a:rPr lang="en-GB" sz="2400" dirty="0"/>
              <a:t>– The children will join together for lunch. Morning sessions will run from 9.00am – 12.30pm and afternoon sessions will run from 11.30am – 3.00pm.</a:t>
            </a:r>
          </a:p>
          <a:p>
            <a:pPr marL="0" indent="0">
              <a:buNone/>
            </a:pPr>
            <a:r>
              <a:rPr lang="en-GB" sz="2400" b="1" dirty="0"/>
              <a:t>Thursday &amp; Friday </a:t>
            </a:r>
            <a:r>
              <a:rPr lang="en-GB" sz="2400" dirty="0"/>
              <a:t>– Full days at school. Children to arrive at 8.40am  and be collected at 3.20pm.</a:t>
            </a:r>
          </a:p>
          <a:p>
            <a:pPr marL="0" indent="0">
              <a:buNone/>
            </a:pPr>
            <a:endParaRPr lang="en-GB" sz="2400" dirty="0"/>
          </a:p>
          <a:p>
            <a:pPr marL="0" indent="0">
              <a:buNone/>
            </a:pPr>
            <a:endParaRPr lang="en-GB" sz="2400" dirty="0"/>
          </a:p>
          <a:p>
            <a:endParaRPr lang="en-GB" dirty="0"/>
          </a:p>
          <a:p>
            <a:pPr marL="0" indent="0">
              <a:buNone/>
            </a:pPr>
            <a:endParaRPr lang="en-GB" sz="2400" dirty="0"/>
          </a:p>
        </p:txBody>
      </p:sp>
    </p:spTree>
    <p:extLst>
      <p:ext uri="{BB962C8B-B14F-4D97-AF65-F5344CB8AC3E}">
        <p14:creationId xmlns:p14="http://schemas.microsoft.com/office/powerpoint/2010/main" val="3957165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511" y="15814"/>
            <a:ext cx="10515600" cy="1325563"/>
          </a:xfrm>
        </p:spPr>
        <p:txBody>
          <a:bodyPr/>
          <a:lstStyle/>
          <a:p>
            <a:r>
              <a:rPr lang="en-GB" b="1" u="sng" dirty="0"/>
              <a:t>Questions?</a:t>
            </a:r>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pic>
        <p:nvPicPr>
          <p:cNvPr id="1026" name="Picture 2" descr="The Art of Asking Ques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7401" y="678596"/>
            <a:ext cx="10582228" cy="6179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998078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22439</TotalTime>
  <Words>1729</Words>
  <Application>Microsoft Office PowerPoint</Application>
  <PresentationFormat>Widescreen</PresentationFormat>
  <Paragraphs>139</Paragraphs>
  <Slides>23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Amatic SC</vt:lpstr>
      <vt:lpstr>Arial</vt:lpstr>
      <vt:lpstr>Calibri</vt:lpstr>
      <vt:lpstr>Calibri Light</vt:lpstr>
      <vt:lpstr>Century Gothic</vt:lpstr>
      <vt:lpstr>RM Typerighter old</vt:lpstr>
      <vt:lpstr>Office Theme</vt:lpstr>
      <vt:lpstr>Mountnessing C of E  Primary School  Starting School </vt:lpstr>
      <vt:lpstr>Welcome to our school family   Mrs Obank  Head Teacher  Mrs Cannon Deputy Head Teacher  Mrs Alice Murray Inclusion Leader</vt:lpstr>
      <vt:lpstr>Ways to contact us in school or find out information:</vt:lpstr>
      <vt:lpstr>Admission Forms</vt:lpstr>
      <vt:lpstr>Consent</vt:lpstr>
      <vt:lpstr>Term Dates: The stars indicate non-pupil INSET days.   No holiday is authorised during term time.   Grey/black boxes show school holiday times and bank holidays.  </vt:lpstr>
      <vt:lpstr>Attendance</vt:lpstr>
      <vt:lpstr>Uniform</vt:lpstr>
      <vt:lpstr>PARKING</vt:lpstr>
      <vt:lpstr>School Readiness</vt:lpstr>
      <vt:lpstr>Starting School</vt:lpstr>
      <vt:lpstr>PowerPoint Presentation</vt:lpstr>
      <vt:lpstr>PowerPoint Presentation</vt:lpstr>
      <vt:lpstr>PowerPoint Presentation</vt:lpstr>
      <vt:lpstr>PowerPoint Presentation</vt:lpstr>
      <vt:lpstr>PowerPoint Presentation</vt:lpstr>
      <vt:lpstr>Phonics</vt:lpstr>
      <vt:lpstr>School Buddies </vt:lpstr>
      <vt:lpstr>Forest School </vt:lpstr>
      <vt:lpstr>PowerPoint Presentation</vt:lpstr>
      <vt:lpstr>Transition dates:</vt:lpstr>
      <vt:lpstr>September 2025</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Holly Obank</dc:creator>
  <cp:lastModifiedBy>Emily Cannon</cp:lastModifiedBy>
  <cp:revision>652</cp:revision>
  <cp:lastPrinted>2025-05-07T15:23:12Z</cp:lastPrinted>
  <dcterms:created xsi:type="dcterms:W3CDTF">2020-02-27T20:15:03Z</dcterms:created>
  <dcterms:modified xsi:type="dcterms:W3CDTF">2025-05-07T15:32:56Z</dcterms:modified>
</cp:coreProperties>
</file>